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2"/>
  </p:sldMasterIdLst>
  <p:sldIdLst>
    <p:sldId id="261" r:id="rId3"/>
  </p:sldIdLst>
  <p:sldSz cx="43891200" cy="32918400"/>
  <p:notesSz cx="6858000" cy="9144000"/>
  <p:defaultTextStyle>
    <a:defPPr>
      <a:defRPr lang="en-US"/>
    </a:defPPr>
    <a:lvl1pPr marL="0" algn="l" defTabSz="2508062" rtl="0" eaLnBrk="1" latinLnBrk="0" hangingPunct="1">
      <a:defRPr sz="9900" kern="1200">
        <a:solidFill>
          <a:schemeClr val="tx1"/>
        </a:solidFill>
        <a:latin typeface="+mn-lt"/>
        <a:ea typeface="+mn-ea"/>
        <a:cs typeface="+mn-cs"/>
      </a:defRPr>
    </a:lvl1pPr>
    <a:lvl2pPr marL="2508062" algn="l" defTabSz="2508062" rtl="0" eaLnBrk="1" latinLnBrk="0" hangingPunct="1">
      <a:defRPr sz="9900" kern="1200">
        <a:solidFill>
          <a:schemeClr val="tx1"/>
        </a:solidFill>
        <a:latin typeface="+mn-lt"/>
        <a:ea typeface="+mn-ea"/>
        <a:cs typeface="+mn-cs"/>
      </a:defRPr>
    </a:lvl2pPr>
    <a:lvl3pPr marL="5016124" algn="l" defTabSz="2508062" rtl="0" eaLnBrk="1" latinLnBrk="0" hangingPunct="1">
      <a:defRPr sz="9900" kern="1200">
        <a:solidFill>
          <a:schemeClr val="tx1"/>
        </a:solidFill>
        <a:latin typeface="+mn-lt"/>
        <a:ea typeface="+mn-ea"/>
        <a:cs typeface="+mn-cs"/>
      </a:defRPr>
    </a:lvl3pPr>
    <a:lvl4pPr marL="7524186" algn="l" defTabSz="2508062" rtl="0" eaLnBrk="1" latinLnBrk="0" hangingPunct="1">
      <a:defRPr sz="9900" kern="1200">
        <a:solidFill>
          <a:schemeClr val="tx1"/>
        </a:solidFill>
        <a:latin typeface="+mn-lt"/>
        <a:ea typeface="+mn-ea"/>
        <a:cs typeface="+mn-cs"/>
      </a:defRPr>
    </a:lvl4pPr>
    <a:lvl5pPr marL="10032248" algn="l" defTabSz="2508062" rtl="0" eaLnBrk="1" latinLnBrk="0" hangingPunct="1">
      <a:defRPr sz="9900" kern="1200">
        <a:solidFill>
          <a:schemeClr val="tx1"/>
        </a:solidFill>
        <a:latin typeface="+mn-lt"/>
        <a:ea typeface="+mn-ea"/>
        <a:cs typeface="+mn-cs"/>
      </a:defRPr>
    </a:lvl5pPr>
    <a:lvl6pPr marL="12540310" algn="l" defTabSz="2508062" rtl="0" eaLnBrk="1" latinLnBrk="0" hangingPunct="1">
      <a:defRPr sz="9900" kern="1200">
        <a:solidFill>
          <a:schemeClr val="tx1"/>
        </a:solidFill>
        <a:latin typeface="+mn-lt"/>
        <a:ea typeface="+mn-ea"/>
        <a:cs typeface="+mn-cs"/>
      </a:defRPr>
    </a:lvl6pPr>
    <a:lvl7pPr marL="15048372" algn="l" defTabSz="2508062" rtl="0" eaLnBrk="1" latinLnBrk="0" hangingPunct="1">
      <a:defRPr sz="9900" kern="1200">
        <a:solidFill>
          <a:schemeClr val="tx1"/>
        </a:solidFill>
        <a:latin typeface="+mn-lt"/>
        <a:ea typeface="+mn-ea"/>
        <a:cs typeface="+mn-cs"/>
      </a:defRPr>
    </a:lvl7pPr>
    <a:lvl8pPr marL="17556434" algn="l" defTabSz="2508062" rtl="0" eaLnBrk="1" latinLnBrk="0" hangingPunct="1">
      <a:defRPr sz="9900" kern="1200">
        <a:solidFill>
          <a:schemeClr val="tx1"/>
        </a:solidFill>
        <a:latin typeface="+mn-lt"/>
        <a:ea typeface="+mn-ea"/>
        <a:cs typeface="+mn-cs"/>
      </a:defRPr>
    </a:lvl8pPr>
    <a:lvl9pPr marL="20064496" algn="l" defTabSz="2508062" rtl="0" eaLnBrk="1" latinLnBrk="0" hangingPunct="1">
      <a:defRPr sz="9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1"/>
    <p:restoredTop sz="94674"/>
  </p:normalViewPr>
  <p:slideViewPr>
    <p:cSldViewPr snapToGrid="0" snapToObjects="1">
      <p:cViewPr>
        <p:scale>
          <a:sx n="63" d="100"/>
          <a:sy n="63" d="100"/>
        </p:scale>
        <p:origin x="168" y="-8352"/>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7" Type="http://schemas.openxmlformats.org/officeDocument/2006/relationships/tableStyles" Target="tableStyles.xml"/><Relationship Id="rId2" Type="http://schemas.openxmlformats.org/officeDocument/2006/relationships/slideMaster" Target="slideMasters/slideMaster1.xml"/><Relationship Id="rId1" Type="http://schemas.openxmlformats.org/officeDocument/2006/relationships/customXml" Target="../customXml/item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508062" indent="0" algn="ctr">
              <a:buNone/>
              <a:defRPr>
                <a:solidFill>
                  <a:schemeClr val="tx1">
                    <a:tint val="75000"/>
                  </a:schemeClr>
                </a:solidFill>
              </a:defRPr>
            </a:lvl2pPr>
            <a:lvl3pPr marL="5016124" indent="0" algn="ctr">
              <a:buNone/>
              <a:defRPr>
                <a:solidFill>
                  <a:schemeClr val="tx1">
                    <a:tint val="75000"/>
                  </a:schemeClr>
                </a:solidFill>
              </a:defRPr>
            </a:lvl3pPr>
            <a:lvl4pPr marL="7524186" indent="0" algn="ctr">
              <a:buNone/>
              <a:defRPr>
                <a:solidFill>
                  <a:schemeClr val="tx1">
                    <a:tint val="75000"/>
                  </a:schemeClr>
                </a:solidFill>
              </a:defRPr>
            </a:lvl4pPr>
            <a:lvl5pPr marL="10032248" indent="0" algn="ctr">
              <a:buNone/>
              <a:defRPr>
                <a:solidFill>
                  <a:schemeClr val="tx1">
                    <a:tint val="75000"/>
                  </a:schemeClr>
                </a:solidFill>
              </a:defRPr>
            </a:lvl5pPr>
            <a:lvl6pPr marL="12540310" indent="0" algn="ctr">
              <a:buNone/>
              <a:defRPr>
                <a:solidFill>
                  <a:schemeClr val="tx1">
                    <a:tint val="75000"/>
                  </a:schemeClr>
                </a:solidFill>
              </a:defRPr>
            </a:lvl6pPr>
            <a:lvl7pPr marL="15048372" indent="0" algn="ctr">
              <a:buNone/>
              <a:defRPr>
                <a:solidFill>
                  <a:schemeClr val="tx1">
                    <a:tint val="75000"/>
                  </a:schemeClr>
                </a:solidFill>
              </a:defRPr>
            </a:lvl7pPr>
            <a:lvl8pPr marL="17556434" indent="0" algn="ctr">
              <a:buNone/>
              <a:defRPr>
                <a:solidFill>
                  <a:schemeClr val="tx1">
                    <a:tint val="75000"/>
                  </a:schemeClr>
                </a:solidFill>
              </a:defRPr>
            </a:lvl8pPr>
            <a:lvl9pPr marL="2006449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280919C-9BF4-2E48-B1DA-A899560EBF1A}" type="datetimeFigureOut">
              <a:rPr lang="en-US" smtClean="0"/>
              <a:t>4/28/21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E06B1F-3C3E-6B48-9C30-89E1FDCC4061}" type="slidenum">
              <a:rPr lang="en-US" smtClean="0"/>
              <a:t>‹#›</a:t>
            </a:fld>
            <a:endParaRPr lang="en-US"/>
          </a:p>
        </p:txBody>
      </p:sp>
      <p:sp>
        <p:nvSpPr>
          <p:cNvPr id="7" name="AACG_Title_Header_Shape"/>
          <p:cNvSpPr txBox="1"/>
          <p:nvPr userDrawn="1"/>
        </p:nvSpPr>
        <p:spPr>
          <a:xfrm>
            <a:off x="0" y="0"/>
            <a:ext cx="43891200" cy="276999"/>
          </a:xfrm>
          <a:prstGeom prst="rect">
            <a:avLst/>
          </a:prstGeom>
          <a:noFill/>
        </p:spPr>
        <p:txBody>
          <a:bodyPr vert="horz" wrap="square" rtlCol="0">
            <a:spAutoFit/>
          </a:bodyPr>
          <a:lstStyle/>
          <a:p>
            <a:pPr algn="ctr"/>
            <a:r>
              <a:rPr lang="en-US" sz="1200" b="0" dirty="0">
                <a:solidFill>
                  <a:srgbClr val="000000"/>
                </a:solidFill>
                <a:latin typeface="Calibri" panose="020F0502020204030204" pitchFamily="34" charset="0"/>
              </a:rPr>
              <a:t>UNCLASSIFIED</a:t>
            </a:r>
          </a:p>
        </p:txBody>
      </p:sp>
      <p:sp>
        <p:nvSpPr>
          <p:cNvPr id="8" name="AACG_Title_Footer_Shape"/>
          <p:cNvSpPr txBox="1"/>
          <p:nvPr userDrawn="1"/>
        </p:nvSpPr>
        <p:spPr>
          <a:xfrm>
            <a:off x="0" y="32628700"/>
            <a:ext cx="43891200" cy="276999"/>
          </a:xfrm>
          <a:prstGeom prst="rect">
            <a:avLst/>
          </a:prstGeom>
          <a:noFill/>
        </p:spPr>
        <p:txBody>
          <a:bodyPr vert="horz" wrap="square" rtlCol="0">
            <a:spAutoFit/>
          </a:bodyPr>
          <a:lstStyle/>
          <a:p>
            <a:pPr algn="ctr"/>
            <a:r>
              <a:rPr lang="en-US" sz="1200" b="0" dirty="0">
                <a:solidFill>
                  <a:srgbClr val="000000"/>
                </a:solidFill>
                <a:latin typeface="Calibri" panose="020F0502020204030204" pitchFamily="34" charset="0"/>
              </a:rPr>
              <a:t>UNCLASSIFIED</a:t>
            </a:r>
          </a:p>
        </p:txBody>
      </p:sp>
    </p:spTree>
    <p:extLst>
      <p:ext uri="{BB962C8B-B14F-4D97-AF65-F5344CB8AC3E}">
        <p14:creationId xmlns:p14="http://schemas.microsoft.com/office/powerpoint/2010/main" val="2755824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280919C-9BF4-2E48-B1DA-A899560EBF1A}" type="datetimeFigureOut">
              <a:rPr lang="en-US" smtClean="0"/>
              <a:t>4/28/21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E06B1F-3C3E-6B48-9C30-89E1FDCC4061}" type="slidenum">
              <a:rPr lang="en-US" smtClean="0"/>
              <a:t>‹#›</a:t>
            </a:fld>
            <a:endParaRPr lang="en-US"/>
          </a:p>
        </p:txBody>
      </p:sp>
    </p:spTree>
    <p:extLst>
      <p:ext uri="{BB962C8B-B14F-4D97-AF65-F5344CB8AC3E}">
        <p14:creationId xmlns:p14="http://schemas.microsoft.com/office/powerpoint/2010/main" val="38825678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8435343"/>
            <a:ext cx="47404019" cy="17976341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8435343"/>
            <a:ext cx="141480543" cy="17976341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280919C-9BF4-2E48-B1DA-A899560EBF1A}" type="datetimeFigureOut">
              <a:rPr lang="en-US" smtClean="0"/>
              <a:t>4/28/21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E06B1F-3C3E-6B48-9C30-89E1FDCC4061}" type="slidenum">
              <a:rPr lang="en-US" smtClean="0"/>
              <a:t>‹#›</a:t>
            </a:fld>
            <a:endParaRPr lang="en-US"/>
          </a:p>
        </p:txBody>
      </p:sp>
    </p:spTree>
    <p:extLst>
      <p:ext uri="{BB962C8B-B14F-4D97-AF65-F5344CB8AC3E}">
        <p14:creationId xmlns:p14="http://schemas.microsoft.com/office/powerpoint/2010/main" val="3817238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280919C-9BF4-2E48-B1DA-A899560EBF1A}" type="datetimeFigureOut">
              <a:rPr lang="en-US" smtClean="0"/>
              <a:t>4/28/21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E06B1F-3C3E-6B48-9C30-89E1FDCC4061}" type="slidenum">
              <a:rPr lang="en-US" smtClean="0"/>
              <a:t>‹#›</a:t>
            </a:fld>
            <a:endParaRPr lang="en-US"/>
          </a:p>
        </p:txBody>
      </p:sp>
    </p:spTree>
    <p:extLst>
      <p:ext uri="{BB962C8B-B14F-4D97-AF65-F5344CB8AC3E}">
        <p14:creationId xmlns:p14="http://schemas.microsoft.com/office/powerpoint/2010/main" val="25157877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3122"/>
            <a:ext cx="37307520" cy="6537960"/>
          </a:xfrm>
        </p:spPr>
        <p:txBody>
          <a:bodyPr anchor="t"/>
          <a:lstStyle>
            <a:lvl1pPr algn="l">
              <a:defRPr sz="21900" b="1" cap="all"/>
            </a:lvl1pPr>
          </a:lstStyle>
          <a:p>
            <a:r>
              <a:rPr lang="en-US"/>
              <a:t>Click to edit Master title style</a:t>
            </a:r>
          </a:p>
        </p:txBody>
      </p:sp>
      <p:sp>
        <p:nvSpPr>
          <p:cNvPr id="3" name="Text Placeholder 2"/>
          <p:cNvSpPr>
            <a:spLocks noGrp="1"/>
          </p:cNvSpPr>
          <p:nvPr>
            <p:ph type="body" idx="1"/>
          </p:nvPr>
        </p:nvSpPr>
        <p:spPr>
          <a:xfrm>
            <a:off x="3467101" y="13952226"/>
            <a:ext cx="37307520" cy="7200898"/>
          </a:xfrm>
        </p:spPr>
        <p:txBody>
          <a:bodyPr anchor="b"/>
          <a:lstStyle>
            <a:lvl1pPr marL="0" indent="0">
              <a:buNone/>
              <a:defRPr sz="11000">
                <a:solidFill>
                  <a:schemeClr val="tx1">
                    <a:tint val="75000"/>
                  </a:schemeClr>
                </a:solidFill>
              </a:defRPr>
            </a:lvl1pPr>
            <a:lvl2pPr marL="2508062" indent="0">
              <a:buNone/>
              <a:defRPr sz="9900">
                <a:solidFill>
                  <a:schemeClr val="tx1">
                    <a:tint val="75000"/>
                  </a:schemeClr>
                </a:solidFill>
              </a:defRPr>
            </a:lvl2pPr>
            <a:lvl3pPr marL="5016124" indent="0">
              <a:buNone/>
              <a:defRPr sz="8800">
                <a:solidFill>
                  <a:schemeClr val="tx1">
                    <a:tint val="75000"/>
                  </a:schemeClr>
                </a:solidFill>
              </a:defRPr>
            </a:lvl3pPr>
            <a:lvl4pPr marL="7524186" indent="0">
              <a:buNone/>
              <a:defRPr sz="7700">
                <a:solidFill>
                  <a:schemeClr val="tx1">
                    <a:tint val="75000"/>
                  </a:schemeClr>
                </a:solidFill>
              </a:defRPr>
            </a:lvl4pPr>
            <a:lvl5pPr marL="10032248" indent="0">
              <a:buNone/>
              <a:defRPr sz="7700">
                <a:solidFill>
                  <a:schemeClr val="tx1">
                    <a:tint val="75000"/>
                  </a:schemeClr>
                </a:solidFill>
              </a:defRPr>
            </a:lvl5pPr>
            <a:lvl6pPr marL="12540310" indent="0">
              <a:buNone/>
              <a:defRPr sz="7700">
                <a:solidFill>
                  <a:schemeClr val="tx1">
                    <a:tint val="75000"/>
                  </a:schemeClr>
                </a:solidFill>
              </a:defRPr>
            </a:lvl6pPr>
            <a:lvl7pPr marL="15048372" indent="0">
              <a:buNone/>
              <a:defRPr sz="7700">
                <a:solidFill>
                  <a:schemeClr val="tx1">
                    <a:tint val="75000"/>
                  </a:schemeClr>
                </a:solidFill>
              </a:defRPr>
            </a:lvl7pPr>
            <a:lvl8pPr marL="17556434" indent="0">
              <a:buNone/>
              <a:defRPr sz="7700">
                <a:solidFill>
                  <a:schemeClr val="tx1">
                    <a:tint val="75000"/>
                  </a:schemeClr>
                </a:solidFill>
              </a:defRPr>
            </a:lvl8pPr>
            <a:lvl9pPr marL="20064496" indent="0">
              <a:buNone/>
              <a:defRPr sz="7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80919C-9BF4-2E48-B1DA-A899560EBF1A}" type="datetimeFigureOut">
              <a:rPr lang="en-US" smtClean="0"/>
              <a:t>4/28/21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E06B1F-3C3E-6B48-9C30-89E1FDCC4061}" type="slidenum">
              <a:rPr lang="en-US" smtClean="0"/>
              <a:t>‹#›</a:t>
            </a:fld>
            <a:endParaRPr lang="en-US"/>
          </a:p>
        </p:txBody>
      </p:sp>
    </p:spTree>
    <p:extLst>
      <p:ext uri="{BB962C8B-B14F-4D97-AF65-F5344CB8AC3E}">
        <p14:creationId xmlns:p14="http://schemas.microsoft.com/office/powerpoint/2010/main" val="15022277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3" y="49156623"/>
            <a:ext cx="94442280" cy="139042138"/>
          </a:xfrm>
        </p:spPr>
        <p:txBody>
          <a:bodyPr/>
          <a:lstStyle>
            <a:lvl1pPr>
              <a:defRPr sz="15400"/>
            </a:lvl1pPr>
            <a:lvl2pPr>
              <a:defRPr sz="13200"/>
            </a:lvl2pPr>
            <a:lvl3pPr>
              <a:defRPr sz="11000"/>
            </a:lvl3pPr>
            <a:lvl4pPr>
              <a:defRPr sz="9900"/>
            </a:lvl4pPr>
            <a:lvl5pPr>
              <a:defRPr sz="9900"/>
            </a:lvl5pPr>
            <a:lvl6pPr>
              <a:defRPr sz="9900"/>
            </a:lvl6pPr>
            <a:lvl7pPr>
              <a:defRPr sz="9900"/>
            </a:lvl7pPr>
            <a:lvl8pPr>
              <a:defRPr sz="9900"/>
            </a:lvl8pPr>
            <a:lvl9pPr>
              <a:defRPr sz="9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3" y="49156623"/>
            <a:ext cx="94442280" cy="139042138"/>
          </a:xfrm>
        </p:spPr>
        <p:txBody>
          <a:bodyPr/>
          <a:lstStyle>
            <a:lvl1pPr>
              <a:defRPr sz="15400"/>
            </a:lvl1pPr>
            <a:lvl2pPr>
              <a:defRPr sz="13200"/>
            </a:lvl2pPr>
            <a:lvl3pPr>
              <a:defRPr sz="11000"/>
            </a:lvl3pPr>
            <a:lvl4pPr>
              <a:defRPr sz="9900"/>
            </a:lvl4pPr>
            <a:lvl5pPr>
              <a:defRPr sz="9900"/>
            </a:lvl5pPr>
            <a:lvl6pPr>
              <a:defRPr sz="9900"/>
            </a:lvl6pPr>
            <a:lvl7pPr>
              <a:defRPr sz="9900"/>
            </a:lvl7pPr>
            <a:lvl8pPr>
              <a:defRPr sz="9900"/>
            </a:lvl8pPr>
            <a:lvl9pPr>
              <a:defRPr sz="9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280919C-9BF4-2E48-B1DA-A899560EBF1A}" type="datetimeFigureOut">
              <a:rPr lang="en-US" smtClean="0"/>
              <a:t>4/28/21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E06B1F-3C3E-6B48-9C30-89E1FDCC4061}" type="slidenum">
              <a:rPr lang="en-US" smtClean="0"/>
              <a:t>‹#›</a:t>
            </a:fld>
            <a:endParaRPr lang="en-US"/>
          </a:p>
        </p:txBody>
      </p:sp>
    </p:spTree>
    <p:extLst>
      <p:ext uri="{BB962C8B-B14F-4D97-AF65-F5344CB8AC3E}">
        <p14:creationId xmlns:p14="http://schemas.microsoft.com/office/powerpoint/2010/main" val="6237877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1" y="7368543"/>
            <a:ext cx="19392903" cy="3070858"/>
          </a:xfrm>
        </p:spPr>
        <p:txBody>
          <a:bodyPr anchor="b"/>
          <a:lstStyle>
            <a:lvl1pPr marL="0" indent="0">
              <a:buNone/>
              <a:defRPr sz="13200" b="1"/>
            </a:lvl1pPr>
            <a:lvl2pPr marL="2508062" indent="0">
              <a:buNone/>
              <a:defRPr sz="11000" b="1"/>
            </a:lvl2pPr>
            <a:lvl3pPr marL="5016124" indent="0">
              <a:buNone/>
              <a:defRPr sz="9900" b="1"/>
            </a:lvl3pPr>
            <a:lvl4pPr marL="7524186" indent="0">
              <a:buNone/>
              <a:defRPr sz="8800" b="1"/>
            </a:lvl4pPr>
            <a:lvl5pPr marL="10032248" indent="0">
              <a:buNone/>
              <a:defRPr sz="8800" b="1"/>
            </a:lvl5pPr>
            <a:lvl6pPr marL="12540310" indent="0">
              <a:buNone/>
              <a:defRPr sz="8800" b="1"/>
            </a:lvl6pPr>
            <a:lvl7pPr marL="15048372" indent="0">
              <a:buNone/>
              <a:defRPr sz="8800" b="1"/>
            </a:lvl7pPr>
            <a:lvl8pPr marL="17556434" indent="0">
              <a:buNone/>
              <a:defRPr sz="8800" b="1"/>
            </a:lvl8pPr>
            <a:lvl9pPr marL="20064496" indent="0">
              <a:buNone/>
              <a:defRPr sz="8800" b="1"/>
            </a:lvl9pPr>
          </a:lstStyle>
          <a:p>
            <a:pPr lvl="0"/>
            <a:r>
              <a:rPr lang="en-US"/>
              <a:t>Click to edit Master text styles</a:t>
            </a:r>
          </a:p>
        </p:txBody>
      </p:sp>
      <p:sp>
        <p:nvSpPr>
          <p:cNvPr id="4" name="Content Placeholder 3"/>
          <p:cNvSpPr>
            <a:spLocks noGrp="1"/>
          </p:cNvSpPr>
          <p:nvPr>
            <p:ph sz="half" idx="2"/>
          </p:nvPr>
        </p:nvSpPr>
        <p:spPr>
          <a:xfrm>
            <a:off x="2194561" y="10439401"/>
            <a:ext cx="19392903" cy="18966182"/>
          </a:xfrm>
        </p:spPr>
        <p:txBody>
          <a:bodyPr/>
          <a:lstStyle>
            <a:lvl1pPr>
              <a:defRPr sz="13200"/>
            </a:lvl1pPr>
            <a:lvl2pPr>
              <a:defRPr sz="11000"/>
            </a:lvl2pPr>
            <a:lvl3pPr>
              <a:defRPr sz="9900"/>
            </a:lvl3pPr>
            <a:lvl4pPr>
              <a:defRPr sz="8800"/>
            </a:lvl4pPr>
            <a:lvl5pPr>
              <a:defRPr sz="8800"/>
            </a:lvl5pPr>
            <a:lvl6pPr>
              <a:defRPr sz="8800"/>
            </a:lvl6pPr>
            <a:lvl7pPr>
              <a:defRPr sz="8800"/>
            </a:lvl7pPr>
            <a:lvl8pPr>
              <a:defRPr sz="8800"/>
            </a:lvl8pPr>
            <a:lvl9pPr>
              <a:defRPr sz="8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3"/>
            <a:ext cx="19400520" cy="3070858"/>
          </a:xfrm>
        </p:spPr>
        <p:txBody>
          <a:bodyPr anchor="b"/>
          <a:lstStyle>
            <a:lvl1pPr marL="0" indent="0">
              <a:buNone/>
              <a:defRPr sz="13200" b="1"/>
            </a:lvl1pPr>
            <a:lvl2pPr marL="2508062" indent="0">
              <a:buNone/>
              <a:defRPr sz="11000" b="1"/>
            </a:lvl2pPr>
            <a:lvl3pPr marL="5016124" indent="0">
              <a:buNone/>
              <a:defRPr sz="9900" b="1"/>
            </a:lvl3pPr>
            <a:lvl4pPr marL="7524186" indent="0">
              <a:buNone/>
              <a:defRPr sz="8800" b="1"/>
            </a:lvl4pPr>
            <a:lvl5pPr marL="10032248" indent="0">
              <a:buNone/>
              <a:defRPr sz="8800" b="1"/>
            </a:lvl5pPr>
            <a:lvl6pPr marL="12540310" indent="0">
              <a:buNone/>
              <a:defRPr sz="8800" b="1"/>
            </a:lvl6pPr>
            <a:lvl7pPr marL="15048372" indent="0">
              <a:buNone/>
              <a:defRPr sz="8800" b="1"/>
            </a:lvl7pPr>
            <a:lvl8pPr marL="17556434" indent="0">
              <a:buNone/>
              <a:defRPr sz="8800" b="1"/>
            </a:lvl8pPr>
            <a:lvl9pPr marL="20064496" indent="0">
              <a:buNone/>
              <a:defRPr sz="8800" b="1"/>
            </a:lvl9pPr>
          </a:lstStyle>
          <a:p>
            <a:pPr lvl="0"/>
            <a:r>
              <a:rPr lang="en-US"/>
              <a:t>Click to edit Master text styles</a:t>
            </a:r>
          </a:p>
        </p:txBody>
      </p:sp>
      <p:sp>
        <p:nvSpPr>
          <p:cNvPr id="6" name="Content Placeholder 5"/>
          <p:cNvSpPr>
            <a:spLocks noGrp="1"/>
          </p:cNvSpPr>
          <p:nvPr>
            <p:ph sz="quarter" idx="4"/>
          </p:nvPr>
        </p:nvSpPr>
        <p:spPr>
          <a:xfrm>
            <a:off x="22296123" y="10439401"/>
            <a:ext cx="19400520" cy="18966182"/>
          </a:xfrm>
        </p:spPr>
        <p:txBody>
          <a:bodyPr/>
          <a:lstStyle>
            <a:lvl1pPr>
              <a:defRPr sz="13200"/>
            </a:lvl1pPr>
            <a:lvl2pPr>
              <a:defRPr sz="11000"/>
            </a:lvl2pPr>
            <a:lvl3pPr>
              <a:defRPr sz="9900"/>
            </a:lvl3pPr>
            <a:lvl4pPr>
              <a:defRPr sz="8800"/>
            </a:lvl4pPr>
            <a:lvl5pPr>
              <a:defRPr sz="8800"/>
            </a:lvl5pPr>
            <a:lvl6pPr>
              <a:defRPr sz="8800"/>
            </a:lvl6pPr>
            <a:lvl7pPr>
              <a:defRPr sz="8800"/>
            </a:lvl7pPr>
            <a:lvl8pPr>
              <a:defRPr sz="8800"/>
            </a:lvl8pPr>
            <a:lvl9pPr>
              <a:defRPr sz="8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280919C-9BF4-2E48-B1DA-A899560EBF1A}" type="datetimeFigureOut">
              <a:rPr lang="en-US" smtClean="0"/>
              <a:t>4/28/21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3E06B1F-3C3E-6B48-9C30-89E1FDCC4061}" type="slidenum">
              <a:rPr lang="en-US" smtClean="0"/>
              <a:t>‹#›</a:t>
            </a:fld>
            <a:endParaRPr lang="en-US"/>
          </a:p>
        </p:txBody>
      </p:sp>
    </p:spTree>
    <p:extLst>
      <p:ext uri="{BB962C8B-B14F-4D97-AF65-F5344CB8AC3E}">
        <p14:creationId xmlns:p14="http://schemas.microsoft.com/office/powerpoint/2010/main" val="3502751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280919C-9BF4-2E48-B1DA-A899560EBF1A}" type="datetimeFigureOut">
              <a:rPr lang="en-US" smtClean="0"/>
              <a:t>4/28/21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3E06B1F-3C3E-6B48-9C30-89E1FDCC4061}" type="slidenum">
              <a:rPr lang="en-US" smtClean="0"/>
              <a:t>‹#›</a:t>
            </a:fld>
            <a:endParaRPr lang="en-US"/>
          </a:p>
        </p:txBody>
      </p:sp>
    </p:spTree>
    <p:extLst>
      <p:ext uri="{BB962C8B-B14F-4D97-AF65-F5344CB8AC3E}">
        <p14:creationId xmlns:p14="http://schemas.microsoft.com/office/powerpoint/2010/main" val="8253364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80919C-9BF4-2E48-B1DA-A899560EBF1A}" type="datetimeFigureOut">
              <a:rPr lang="en-US" smtClean="0"/>
              <a:t>4/28/21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3E06B1F-3C3E-6B48-9C30-89E1FDCC4061}" type="slidenum">
              <a:rPr lang="en-US" smtClean="0"/>
              <a:t>‹#›</a:t>
            </a:fld>
            <a:endParaRPr lang="en-US"/>
          </a:p>
        </p:txBody>
      </p:sp>
    </p:spTree>
    <p:extLst>
      <p:ext uri="{BB962C8B-B14F-4D97-AF65-F5344CB8AC3E}">
        <p14:creationId xmlns:p14="http://schemas.microsoft.com/office/powerpoint/2010/main" val="1252693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3" cy="5577840"/>
          </a:xfrm>
        </p:spPr>
        <p:txBody>
          <a:bodyPr anchor="b"/>
          <a:lstStyle>
            <a:lvl1pPr algn="l">
              <a:defRPr sz="11000" b="1"/>
            </a:lvl1pPr>
          </a:lstStyle>
          <a:p>
            <a:r>
              <a:rPr lang="en-US"/>
              <a:t>Click to edit Master title style</a:t>
            </a:r>
          </a:p>
        </p:txBody>
      </p:sp>
      <p:sp>
        <p:nvSpPr>
          <p:cNvPr id="3" name="Content Placeholder 2"/>
          <p:cNvSpPr>
            <a:spLocks noGrp="1"/>
          </p:cNvSpPr>
          <p:nvPr>
            <p:ph idx="1"/>
          </p:nvPr>
        </p:nvSpPr>
        <p:spPr>
          <a:xfrm>
            <a:off x="17160240" y="1310644"/>
            <a:ext cx="24536400" cy="28094942"/>
          </a:xfrm>
        </p:spPr>
        <p:txBody>
          <a:bodyPr/>
          <a:lstStyle>
            <a:lvl1pPr>
              <a:defRPr sz="17600"/>
            </a:lvl1pPr>
            <a:lvl2pPr>
              <a:defRPr sz="15400"/>
            </a:lvl2pPr>
            <a:lvl3pPr>
              <a:defRPr sz="13200"/>
            </a:lvl3pPr>
            <a:lvl4pPr>
              <a:defRPr sz="11000"/>
            </a:lvl4pPr>
            <a:lvl5pPr>
              <a:defRPr sz="11000"/>
            </a:lvl5pPr>
            <a:lvl6pPr>
              <a:defRPr sz="11000"/>
            </a:lvl6pPr>
            <a:lvl7pPr>
              <a:defRPr sz="11000"/>
            </a:lvl7pPr>
            <a:lvl8pPr>
              <a:defRPr sz="11000"/>
            </a:lvl8pPr>
            <a:lvl9pPr>
              <a:defRPr sz="1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4"/>
            <a:ext cx="14439903" cy="22517102"/>
          </a:xfrm>
        </p:spPr>
        <p:txBody>
          <a:bodyPr/>
          <a:lstStyle>
            <a:lvl1pPr marL="0" indent="0">
              <a:buNone/>
              <a:defRPr sz="7700"/>
            </a:lvl1pPr>
            <a:lvl2pPr marL="2508062" indent="0">
              <a:buNone/>
              <a:defRPr sz="6600"/>
            </a:lvl2pPr>
            <a:lvl3pPr marL="5016124" indent="0">
              <a:buNone/>
              <a:defRPr sz="5500"/>
            </a:lvl3pPr>
            <a:lvl4pPr marL="7524186" indent="0">
              <a:buNone/>
              <a:defRPr sz="4900"/>
            </a:lvl4pPr>
            <a:lvl5pPr marL="10032248" indent="0">
              <a:buNone/>
              <a:defRPr sz="4900"/>
            </a:lvl5pPr>
            <a:lvl6pPr marL="12540310" indent="0">
              <a:buNone/>
              <a:defRPr sz="4900"/>
            </a:lvl6pPr>
            <a:lvl7pPr marL="15048372" indent="0">
              <a:buNone/>
              <a:defRPr sz="4900"/>
            </a:lvl7pPr>
            <a:lvl8pPr marL="17556434" indent="0">
              <a:buNone/>
              <a:defRPr sz="4900"/>
            </a:lvl8pPr>
            <a:lvl9pPr marL="20064496" indent="0">
              <a:buNone/>
              <a:defRPr sz="4900"/>
            </a:lvl9pPr>
          </a:lstStyle>
          <a:p>
            <a:pPr lvl="0"/>
            <a:r>
              <a:rPr lang="en-US"/>
              <a:t>Click to edit Master text styles</a:t>
            </a:r>
          </a:p>
        </p:txBody>
      </p:sp>
      <p:sp>
        <p:nvSpPr>
          <p:cNvPr id="5" name="Date Placeholder 4"/>
          <p:cNvSpPr>
            <a:spLocks noGrp="1"/>
          </p:cNvSpPr>
          <p:nvPr>
            <p:ph type="dt" sz="half" idx="10"/>
          </p:nvPr>
        </p:nvSpPr>
        <p:spPr/>
        <p:txBody>
          <a:bodyPr/>
          <a:lstStyle/>
          <a:p>
            <a:fld id="{2280919C-9BF4-2E48-B1DA-A899560EBF1A}" type="datetimeFigureOut">
              <a:rPr lang="en-US" smtClean="0"/>
              <a:t>4/28/21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E06B1F-3C3E-6B48-9C30-89E1FDCC4061}" type="slidenum">
              <a:rPr lang="en-US" smtClean="0"/>
              <a:t>‹#›</a:t>
            </a:fld>
            <a:endParaRPr lang="en-US"/>
          </a:p>
        </p:txBody>
      </p:sp>
    </p:spTree>
    <p:extLst>
      <p:ext uri="{BB962C8B-B14F-4D97-AF65-F5344CB8AC3E}">
        <p14:creationId xmlns:p14="http://schemas.microsoft.com/office/powerpoint/2010/main" val="6172751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1"/>
            <a:ext cx="26334720" cy="2720342"/>
          </a:xfrm>
        </p:spPr>
        <p:txBody>
          <a:bodyPr anchor="b"/>
          <a:lstStyle>
            <a:lvl1pPr algn="l">
              <a:defRPr sz="11000" b="1"/>
            </a:lvl1pPr>
          </a:lstStyle>
          <a:p>
            <a:r>
              <a:rPr lang="en-US"/>
              <a:t>Click to edit Master title style</a:t>
            </a:r>
          </a:p>
        </p:txBody>
      </p:sp>
      <p:sp>
        <p:nvSpPr>
          <p:cNvPr id="3" name="Picture Placeholder 2"/>
          <p:cNvSpPr>
            <a:spLocks noGrp="1"/>
          </p:cNvSpPr>
          <p:nvPr>
            <p:ph type="pic" idx="1"/>
          </p:nvPr>
        </p:nvSpPr>
        <p:spPr>
          <a:xfrm>
            <a:off x="8602983" y="2941320"/>
            <a:ext cx="26334720" cy="19751040"/>
          </a:xfrm>
        </p:spPr>
        <p:txBody>
          <a:bodyPr/>
          <a:lstStyle>
            <a:lvl1pPr marL="0" indent="0">
              <a:buNone/>
              <a:defRPr sz="17600"/>
            </a:lvl1pPr>
            <a:lvl2pPr marL="2508062" indent="0">
              <a:buNone/>
              <a:defRPr sz="15400"/>
            </a:lvl2pPr>
            <a:lvl3pPr marL="5016124" indent="0">
              <a:buNone/>
              <a:defRPr sz="13200"/>
            </a:lvl3pPr>
            <a:lvl4pPr marL="7524186" indent="0">
              <a:buNone/>
              <a:defRPr sz="11000"/>
            </a:lvl4pPr>
            <a:lvl5pPr marL="10032248" indent="0">
              <a:buNone/>
              <a:defRPr sz="11000"/>
            </a:lvl5pPr>
            <a:lvl6pPr marL="12540310" indent="0">
              <a:buNone/>
              <a:defRPr sz="11000"/>
            </a:lvl6pPr>
            <a:lvl7pPr marL="15048372" indent="0">
              <a:buNone/>
              <a:defRPr sz="11000"/>
            </a:lvl7pPr>
            <a:lvl8pPr marL="17556434" indent="0">
              <a:buNone/>
              <a:defRPr sz="11000"/>
            </a:lvl8pPr>
            <a:lvl9pPr marL="20064496" indent="0">
              <a:buNone/>
              <a:defRPr sz="11000"/>
            </a:lvl9pPr>
          </a:lstStyle>
          <a:p>
            <a:endParaRPr lang="en-US"/>
          </a:p>
        </p:txBody>
      </p:sp>
      <p:sp>
        <p:nvSpPr>
          <p:cNvPr id="4" name="Text Placeholder 3"/>
          <p:cNvSpPr>
            <a:spLocks noGrp="1"/>
          </p:cNvSpPr>
          <p:nvPr>
            <p:ph type="body" sz="half" idx="2"/>
          </p:nvPr>
        </p:nvSpPr>
        <p:spPr>
          <a:xfrm>
            <a:off x="8602983" y="25763223"/>
            <a:ext cx="26334720" cy="3863338"/>
          </a:xfrm>
        </p:spPr>
        <p:txBody>
          <a:bodyPr/>
          <a:lstStyle>
            <a:lvl1pPr marL="0" indent="0">
              <a:buNone/>
              <a:defRPr sz="7700"/>
            </a:lvl1pPr>
            <a:lvl2pPr marL="2508062" indent="0">
              <a:buNone/>
              <a:defRPr sz="6600"/>
            </a:lvl2pPr>
            <a:lvl3pPr marL="5016124" indent="0">
              <a:buNone/>
              <a:defRPr sz="5500"/>
            </a:lvl3pPr>
            <a:lvl4pPr marL="7524186" indent="0">
              <a:buNone/>
              <a:defRPr sz="4900"/>
            </a:lvl4pPr>
            <a:lvl5pPr marL="10032248" indent="0">
              <a:buNone/>
              <a:defRPr sz="4900"/>
            </a:lvl5pPr>
            <a:lvl6pPr marL="12540310" indent="0">
              <a:buNone/>
              <a:defRPr sz="4900"/>
            </a:lvl6pPr>
            <a:lvl7pPr marL="15048372" indent="0">
              <a:buNone/>
              <a:defRPr sz="4900"/>
            </a:lvl7pPr>
            <a:lvl8pPr marL="17556434" indent="0">
              <a:buNone/>
              <a:defRPr sz="4900"/>
            </a:lvl8pPr>
            <a:lvl9pPr marL="20064496" indent="0">
              <a:buNone/>
              <a:defRPr sz="4900"/>
            </a:lvl9pPr>
          </a:lstStyle>
          <a:p>
            <a:pPr lvl="0"/>
            <a:r>
              <a:rPr lang="en-US"/>
              <a:t>Click to edit Master text styles</a:t>
            </a:r>
          </a:p>
        </p:txBody>
      </p:sp>
      <p:sp>
        <p:nvSpPr>
          <p:cNvPr id="5" name="Date Placeholder 4"/>
          <p:cNvSpPr>
            <a:spLocks noGrp="1"/>
          </p:cNvSpPr>
          <p:nvPr>
            <p:ph type="dt" sz="half" idx="10"/>
          </p:nvPr>
        </p:nvSpPr>
        <p:spPr/>
        <p:txBody>
          <a:bodyPr/>
          <a:lstStyle/>
          <a:p>
            <a:fld id="{2280919C-9BF4-2E48-B1DA-A899560EBF1A}" type="datetimeFigureOut">
              <a:rPr lang="en-US" smtClean="0"/>
              <a:t>4/28/21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E06B1F-3C3E-6B48-9C30-89E1FDCC4061}" type="slidenum">
              <a:rPr lang="en-US" smtClean="0"/>
              <a:t>‹#›</a:t>
            </a:fld>
            <a:endParaRPr lang="en-US"/>
          </a:p>
        </p:txBody>
      </p:sp>
    </p:spTree>
    <p:extLst>
      <p:ext uri="{BB962C8B-B14F-4D97-AF65-F5344CB8AC3E}">
        <p14:creationId xmlns:p14="http://schemas.microsoft.com/office/powerpoint/2010/main" val="1947233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501612" tIns="250806" rIns="501612" bIns="25080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501612" tIns="250806" rIns="501612" bIns="25080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501612" tIns="250806" rIns="501612" bIns="250806" rtlCol="0" anchor="ctr"/>
          <a:lstStyle>
            <a:lvl1pPr algn="l">
              <a:defRPr sz="6600">
                <a:solidFill>
                  <a:schemeClr val="tx1">
                    <a:tint val="75000"/>
                  </a:schemeClr>
                </a:solidFill>
              </a:defRPr>
            </a:lvl1pPr>
          </a:lstStyle>
          <a:p>
            <a:fld id="{2280919C-9BF4-2E48-B1DA-A899560EBF1A}" type="datetimeFigureOut">
              <a:rPr lang="en-US" smtClean="0"/>
              <a:t>4/28/21</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501612" tIns="250806" rIns="501612" bIns="250806" rtlCol="0" anchor="ctr"/>
          <a:lstStyle>
            <a:lvl1pPr algn="ctr">
              <a:defRPr sz="6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501612" tIns="250806" rIns="501612" bIns="250806" rtlCol="0" anchor="ctr"/>
          <a:lstStyle>
            <a:lvl1pPr algn="r">
              <a:defRPr sz="6600">
                <a:solidFill>
                  <a:schemeClr val="tx1">
                    <a:tint val="75000"/>
                  </a:schemeClr>
                </a:solidFill>
              </a:defRPr>
            </a:lvl1pPr>
          </a:lstStyle>
          <a:p>
            <a:fld id="{C3E06B1F-3C3E-6B48-9C30-89E1FDCC4061}" type="slidenum">
              <a:rPr lang="en-US" smtClean="0"/>
              <a:t>‹#›</a:t>
            </a:fld>
            <a:endParaRPr lang="en-US"/>
          </a:p>
        </p:txBody>
      </p:sp>
      <p:sp>
        <p:nvSpPr>
          <p:cNvPr id="7" name="AACG_Header_Shape"/>
          <p:cNvSpPr txBox="1"/>
          <p:nvPr userDrawn="1"/>
        </p:nvSpPr>
        <p:spPr>
          <a:xfrm>
            <a:off x="0" y="0"/>
            <a:ext cx="43891200" cy="276999"/>
          </a:xfrm>
          <a:prstGeom prst="rect">
            <a:avLst/>
          </a:prstGeom>
          <a:noFill/>
        </p:spPr>
        <p:txBody>
          <a:bodyPr vert="horz" wrap="square" rtlCol="0">
            <a:spAutoFit/>
          </a:bodyPr>
          <a:lstStyle/>
          <a:p>
            <a:pPr algn="ctr"/>
            <a:r>
              <a:rPr lang="en-US" sz="1200" b="0" dirty="0">
                <a:solidFill>
                  <a:srgbClr val="000000"/>
                </a:solidFill>
                <a:latin typeface="Calibri" panose="020F0502020204030204" pitchFamily="34" charset="0"/>
              </a:rPr>
              <a:t>UNCLASSIFIED</a:t>
            </a:r>
          </a:p>
        </p:txBody>
      </p:sp>
      <p:sp>
        <p:nvSpPr>
          <p:cNvPr id="8" name="AACG_Footer_Shape"/>
          <p:cNvSpPr txBox="1"/>
          <p:nvPr userDrawn="1"/>
        </p:nvSpPr>
        <p:spPr>
          <a:xfrm>
            <a:off x="0" y="32628700"/>
            <a:ext cx="43891200" cy="276999"/>
          </a:xfrm>
          <a:prstGeom prst="rect">
            <a:avLst/>
          </a:prstGeom>
          <a:noFill/>
        </p:spPr>
        <p:txBody>
          <a:bodyPr vert="horz" wrap="square" rtlCol="0">
            <a:spAutoFit/>
          </a:bodyPr>
          <a:lstStyle/>
          <a:p>
            <a:pPr algn="ctr"/>
            <a:r>
              <a:rPr lang="en-US" sz="1200" b="0" dirty="0">
                <a:solidFill>
                  <a:srgbClr val="000000"/>
                </a:solidFill>
                <a:latin typeface="Calibri" panose="020F0502020204030204" pitchFamily="34" charset="0"/>
              </a:rPr>
              <a:t>UNCLASSIFIED</a:t>
            </a:r>
          </a:p>
        </p:txBody>
      </p:sp>
      <p:sp>
        <p:nvSpPr>
          <p:cNvPr id="9" name="AACG_CaveatHeader_Shape"/>
          <p:cNvSpPr txBox="1"/>
          <p:nvPr userDrawn="1"/>
        </p:nvSpPr>
        <p:spPr>
          <a:xfrm>
            <a:off x="0" y="279400"/>
            <a:ext cx="43891200" cy="276999"/>
          </a:xfrm>
          <a:prstGeom prst="rect">
            <a:avLst/>
          </a:prstGeom>
          <a:noFill/>
        </p:spPr>
        <p:txBody>
          <a:bodyPr vert="horz" wrap="square" rtlCol="0">
            <a:spAutoFit/>
          </a:bodyPr>
          <a:lstStyle/>
          <a:p>
            <a:pPr algn="l"/>
            <a:endParaRPr lang="en-US" sz="1200" b="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9546507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508062" rtl="0" eaLnBrk="1" latinLnBrk="0" hangingPunct="1">
        <a:spcBef>
          <a:spcPct val="0"/>
        </a:spcBef>
        <a:buNone/>
        <a:defRPr sz="24100" kern="1200">
          <a:solidFill>
            <a:schemeClr val="tx1"/>
          </a:solidFill>
          <a:latin typeface="+mj-lt"/>
          <a:ea typeface="+mj-ea"/>
          <a:cs typeface="+mj-cs"/>
        </a:defRPr>
      </a:lvl1pPr>
    </p:titleStyle>
    <p:bodyStyle>
      <a:lvl1pPr marL="1881047" indent="-1881047" algn="l" defTabSz="2508062" rtl="0" eaLnBrk="1" latinLnBrk="0" hangingPunct="1">
        <a:spcBef>
          <a:spcPct val="20000"/>
        </a:spcBef>
        <a:buFont typeface="Arial"/>
        <a:buChar char="•"/>
        <a:defRPr sz="17600" kern="1200">
          <a:solidFill>
            <a:schemeClr val="tx1"/>
          </a:solidFill>
          <a:latin typeface="+mn-lt"/>
          <a:ea typeface="+mn-ea"/>
          <a:cs typeface="+mn-cs"/>
        </a:defRPr>
      </a:lvl1pPr>
      <a:lvl2pPr marL="4075601" indent="-1567539" algn="l" defTabSz="2508062" rtl="0" eaLnBrk="1" latinLnBrk="0" hangingPunct="1">
        <a:spcBef>
          <a:spcPct val="20000"/>
        </a:spcBef>
        <a:buFont typeface="Arial"/>
        <a:buChar char="–"/>
        <a:defRPr sz="15400" kern="1200">
          <a:solidFill>
            <a:schemeClr val="tx1"/>
          </a:solidFill>
          <a:latin typeface="+mn-lt"/>
          <a:ea typeface="+mn-ea"/>
          <a:cs typeface="+mn-cs"/>
        </a:defRPr>
      </a:lvl2pPr>
      <a:lvl3pPr marL="6270155" indent="-1254031" algn="l" defTabSz="2508062" rtl="0" eaLnBrk="1" latinLnBrk="0" hangingPunct="1">
        <a:spcBef>
          <a:spcPct val="20000"/>
        </a:spcBef>
        <a:buFont typeface="Arial"/>
        <a:buChar char="•"/>
        <a:defRPr sz="13200" kern="1200">
          <a:solidFill>
            <a:schemeClr val="tx1"/>
          </a:solidFill>
          <a:latin typeface="+mn-lt"/>
          <a:ea typeface="+mn-ea"/>
          <a:cs typeface="+mn-cs"/>
        </a:defRPr>
      </a:lvl3pPr>
      <a:lvl4pPr marL="8778217" indent="-1254031" algn="l" defTabSz="2508062" rtl="0" eaLnBrk="1" latinLnBrk="0" hangingPunct="1">
        <a:spcBef>
          <a:spcPct val="20000"/>
        </a:spcBef>
        <a:buFont typeface="Arial"/>
        <a:buChar char="–"/>
        <a:defRPr sz="11000" kern="1200">
          <a:solidFill>
            <a:schemeClr val="tx1"/>
          </a:solidFill>
          <a:latin typeface="+mn-lt"/>
          <a:ea typeface="+mn-ea"/>
          <a:cs typeface="+mn-cs"/>
        </a:defRPr>
      </a:lvl4pPr>
      <a:lvl5pPr marL="11286279" indent="-1254031" algn="l" defTabSz="2508062" rtl="0" eaLnBrk="1" latinLnBrk="0" hangingPunct="1">
        <a:spcBef>
          <a:spcPct val="20000"/>
        </a:spcBef>
        <a:buFont typeface="Arial"/>
        <a:buChar char="»"/>
        <a:defRPr sz="11000" kern="1200">
          <a:solidFill>
            <a:schemeClr val="tx1"/>
          </a:solidFill>
          <a:latin typeface="+mn-lt"/>
          <a:ea typeface="+mn-ea"/>
          <a:cs typeface="+mn-cs"/>
        </a:defRPr>
      </a:lvl5pPr>
      <a:lvl6pPr marL="13794341" indent="-1254031" algn="l" defTabSz="2508062" rtl="0" eaLnBrk="1" latinLnBrk="0" hangingPunct="1">
        <a:spcBef>
          <a:spcPct val="20000"/>
        </a:spcBef>
        <a:buFont typeface="Arial"/>
        <a:buChar char="•"/>
        <a:defRPr sz="11000" kern="1200">
          <a:solidFill>
            <a:schemeClr val="tx1"/>
          </a:solidFill>
          <a:latin typeface="+mn-lt"/>
          <a:ea typeface="+mn-ea"/>
          <a:cs typeface="+mn-cs"/>
        </a:defRPr>
      </a:lvl6pPr>
      <a:lvl7pPr marL="16302403" indent="-1254031" algn="l" defTabSz="2508062" rtl="0" eaLnBrk="1" latinLnBrk="0" hangingPunct="1">
        <a:spcBef>
          <a:spcPct val="20000"/>
        </a:spcBef>
        <a:buFont typeface="Arial"/>
        <a:buChar char="•"/>
        <a:defRPr sz="11000" kern="1200">
          <a:solidFill>
            <a:schemeClr val="tx1"/>
          </a:solidFill>
          <a:latin typeface="+mn-lt"/>
          <a:ea typeface="+mn-ea"/>
          <a:cs typeface="+mn-cs"/>
        </a:defRPr>
      </a:lvl7pPr>
      <a:lvl8pPr marL="18810465" indent="-1254031" algn="l" defTabSz="2508062" rtl="0" eaLnBrk="1" latinLnBrk="0" hangingPunct="1">
        <a:spcBef>
          <a:spcPct val="20000"/>
        </a:spcBef>
        <a:buFont typeface="Arial"/>
        <a:buChar char="•"/>
        <a:defRPr sz="11000" kern="1200">
          <a:solidFill>
            <a:schemeClr val="tx1"/>
          </a:solidFill>
          <a:latin typeface="+mn-lt"/>
          <a:ea typeface="+mn-ea"/>
          <a:cs typeface="+mn-cs"/>
        </a:defRPr>
      </a:lvl8pPr>
      <a:lvl9pPr marL="21318527" indent="-1254031" algn="l" defTabSz="2508062" rtl="0" eaLnBrk="1" latinLnBrk="0" hangingPunct="1">
        <a:spcBef>
          <a:spcPct val="20000"/>
        </a:spcBef>
        <a:buFont typeface="Arial"/>
        <a:buChar char="•"/>
        <a:defRPr sz="11000" kern="1200">
          <a:solidFill>
            <a:schemeClr val="tx1"/>
          </a:solidFill>
          <a:latin typeface="+mn-lt"/>
          <a:ea typeface="+mn-ea"/>
          <a:cs typeface="+mn-cs"/>
        </a:defRPr>
      </a:lvl9pPr>
    </p:bodyStyle>
    <p:otherStyle>
      <a:defPPr>
        <a:defRPr lang="en-US"/>
      </a:defPPr>
      <a:lvl1pPr marL="0" algn="l" defTabSz="2508062" rtl="0" eaLnBrk="1" latinLnBrk="0" hangingPunct="1">
        <a:defRPr sz="9900" kern="1200">
          <a:solidFill>
            <a:schemeClr val="tx1"/>
          </a:solidFill>
          <a:latin typeface="+mn-lt"/>
          <a:ea typeface="+mn-ea"/>
          <a:cs typeface="+mn-cs"/>
        </a:defRPr>
      </a:lvl1pPr>
      <a:lvl2pPr marL="2508062" algn="l" defTabSz="2508062" rtl="0" eaLnBrk="1" latinLnBrk="0" hangingPunct="1">
        <a:defRPr sz="9900" kern="1200">
          <a:solidFill>
            <a:schemeClr val="tx1"/>
          </a:solidFill>
          <a:latin typeface="+mn-lt"/>
          <a:ea typeface="+mn-ea"/>
          <a:cs typeface="+mn-cs"/>
        </a:defRPr>
      </a:lvl2pPr>
      <a:lvl3pPr marL="5016124" algn="l" defTabSz="2508062" rtl="0" eaLnBrk="1" latinLnBrk="0" hangingPunct="1">
        <a:defRPr sz="9900" kern="1200">
          <a:solidFill>
            <a:schemeClr val="tx1"/>
          </a:solidFill>
          <a:latin typeface="+mn-lt"/>
          <a:ea typeface="+mn-ea"/>
          <a:cs typeface="+mn-cs"/>
        </a:defRPr>
      </a:lvl3pPr>
      <a:lvl4pPr marL="7524186" algn="l" defTabSz="2508062" rtl="0" eaLnBrk="1" latinLnBrk="0" hangingPunct="1">
        <a:defRPr sz="9900" kern="1200">
          <a:solidFill>
            <a:schemeClr val="tx1"/>
          </a:solidFill>
          <a:latin typeface="+mn-lt"/>
          <a:ea typeface="+mn-ea"/>
          <a:cs typeface="+mn-cs"/>
        </a:defRPr>
      </a:lvl4pPr>
      <a:lvl5pPr marL="10032248" algn="l" defTabSz="2508062" rtl="0" eaLnBrk="1" latinLnBrk="0" hangingPunct="1">
        <a:defRPr sz="9900" kern="1200">
          <a:solidFill>
            <a:schemeClr val="tx1"/>
          </a:solidFill>
          <a:latin typeface="+mn-lt"/>
          <a:ea typeface="+mn-ea"/>
          <a:cs typeface="+mn-cs"/>
        </a:defRPr>
      </a:lvl5pPr>
      <a:lvl6pPr marL="12540310" algn="l" defTabSz="2508062" rtl="0" eaLnBrk="1" latinLnBrk="0" hangingPunct="1">
        <a:defRPr sz="9900" kern="1200">
          <a:solidFill>
            <a:schemeClr val="tx1"/>
          </a:solidFill>
          <a:latin typeface="+mn-lt"/>
          <a:ea typeface="+mn-ea"/>
          <a:cs typeface="+mn-cs"/>
        </a:defRPr>
      </a:lvl6pPr>
      <a:lvl7pPr marL="15048372" algn="l" defTabSz="2508062" rtl="0" eaLnBrk="1" latinLnBrk="0" hangingPunct="1">
        <a:defRPr sz="9900" kern="1200">
          <a:solidFill>
            <a:schemeClr val="tx1"/>
          </a:solidFill>
          <a:latin typeface="+mn-lt"/>
          <a:ea typeface="+mn-ea"/>
          <a:cs typeface="+mn-cs"/>
        </a:defRPr>
      </a:lvl7pPr>
      <a:lvl8pPr marL="17556434" algn="l" defTabSz="2508062" rtl="0" eaLnBrk="1" latinLnBrk="0" hangingPunct="1">
        <a:defRPr sz="9900" kern="1200">
          <a:solidFill>
            <a:schemeClr val="tx1"/>
          </a:solidFill>
          <a:latin typeface="+mn-lt"/>
          <a:ea typeface="+mn-ea"/>
          <a:cs typeface="+mn-cs"/>
        </a:defRPr>
      </a:lvl8pPr>
      <a:lvl9pPr marL="20064496" algn="l" defTabSz="2508062" rtl="0" eaLnBrk="1" latinLnBrk="0" hangingPunct="1">
        <a:defRPr sz="9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8.png"/><Relationship Id="rId18" Type="http://schemas.openxmlformats.org/officeDocument/2006/relationships/image" Target="../media/image13.png"/><Relationship Id="rId3" Type="http://schemas.openxmlformats.org/officeDocument/2006/relationships/slideLayout" Target="../slideLayouts/slideLayout1.xml"/><Relationship Id="rId7" Type="http://schemas.openxmlformats.org/officeDocument/2006/relationships/image" Target="../media/image2.png"/><Relationship Id="rId12" Type="http://schemas.openxmlformats.org/officeDocument/2006/relationships/image" Target="../media/image7.png"/><Relationship Id="rId17" Type="http://schemas.openxmlformats.org/officeDocument/2006/relationships/image" Target="../media/image12.png"/><Relationship Id="rId2" Type="http://schemas.openxmlformats.org/officeDocument/2006/relationships/audio" Target="../media/media1.m4a"/><Relationship Id="rId16" Type="http://schemas.openxmlformats.org/officeDocument/2006/relationships/image" Target="../media/image11.png"/><Relationship Id="rId1" Type="http://schemas.microsoft.com/office/2007/relationships/media" Target="../media/media1.m4a"/><Relationship Id="rId6" Type="http://schemas.openxmlformats.org/officeDocument/2006/relationships/image" Target="../media/image1.png"/><Relationship Id="rId11" Type="http://schemas.openxmlformats.org/officeDocument/2006/relationships/image" Target="../media/image6.png"/><Relationship Id="rId5" Type="http://schemas.openxmlformats.org/officeDocument/2006/relationships/hyperlink" Target="2.%09https:/www.areavibes.com/washington-dc/crime" TargetMode="External"/><Relationship Id="rId15" Type="http://schemas.openxmlformats.org/officeDocument/2006/relationships/image" Target="../media/image10.png"/><Relationship Id="rId10" Type="http://schemas.openxmlformats.org/officeDocument/2006/relationships/image" Target="../media/image5.png"/><Relationship Id="rId19" Type="http://schemas.openxmlformats.org/officeDocument/2006/relationships/image" Target="../media/image14.png"/><Relationship Id="rId4" Type="http://schemas.openxmlformats.org/officeDocument/2006/relationships/hyperlink" Target="https://opendata.dc.gov/" TargetMode="External"/><Relationship Id="rId9" Type="http://schemas.openxmlformats.org/officeDocument/2006/relationships/image" Target="../media/image4.png"/><Relationship Id="rId1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27"/>
          <p:cNvSpPr>
            <a:spLocks noChangeArrowheads="1"/>
          </p:cNvSpPr>
          <p:nvPr/>
        </p:nvSpPr>
        <p:spPr bwMode="auto">
          <a:xfrm>
            <a:off x="-48494" y="0"/>
            <a:ext cx="43939693" cy="6533048"/>
          </a:xfrm>
          <a:prstGeom prst="rect">
            <a:avLst/>
          </a:prstGeom>
          <a:gradFill>
            <a:gsLst>
              <a:gs pos="5000">
                <a:srgbClr val="235078"/>
              </a:gs>
              <a:gs pos="100000">
                <a:srgbClr val="1482A5"/>
              </a:gs>
            </a:gsLst>
            <a:lin ang="0" scaled="1"/>
          </a:gradFill>
          <a:ln>
            <a:noFill/>
          </a:ln>
        </p:spPr>
        <p:txBody>
          <a:bodyPr wrap="none" anchor="ctr"/>
          <a:lstStyle>
            <a:defPPr>
              <a:defRPr kern="1200" smtId="4294967295"/>
            </a:defPPr>
          </a:lstStyle>
          <a:p>
            <a:endParaRPr lang="en-US"/>
          </a:p>
        </p:txBody>
      </p:sp>
      <p:sp>
        <p:nvSpPr>
          <p:cNvPr id="2" name="Rectangle 5"/>
          <p:cNvSpPr>
            <a:spLocks noChangeArrowheads="1"/>
          </p:cNvSpPr>
          <p:nvPr/>
        </p:nvSpPr>
        <p:spPr bwMode="auto">
          <a:xfrm>
            <a:off x="731520" y="7125252"/>
            <a:ext cx="10058400" cy="10831132"/>
          </a:xfrm>
          <a:prstGeom prst="roundRect">
            <a:avLst>
              <a:gd name="adj" fmla="val 1380"/>
            </a:avLst>
          </a:prstGeom>
          <a:solidFill>
            <a:srgbClr val="B4D3E2"/>
          </a:solidFill>
          <a:ln>
            <a:noFill/>
          </a:ln>
          <a:effectLst/>
        </p:spPr>
        <p:txBody>
          <a:bodyPr wrap="none" lIns="274320" tIns="68580" rIns="274320" bIns="68580" anchor="ctr"/>
          <a:lstStyle>
            <a:defPPr>
              <a:defRPr kern="1200" smtId="4294967295"/>
            </a:defPPr>
          </a:lstStyle>
          <a:p>
            <a:pPr defTabSz="4703763"/>
            <a:endParaRPr lang="en-US" sz="3600">
              <a:noFill/>
              <a:latin typeface="Amaranth" panose="02000503050000020004" pitchFamily="2" charset="0"/>
            </a:endParaRPr>
          </a:p>
        </p:txBody>
      </p:sp>
      <p:sp>
        <p:nvSpPr>
          <p:cNvPr id="2053" name="Text Box 6"/>
          <p:cNvSpPr txBox="1">
            <a:spLocks noChangeArrowheads="1"/>
          </p:cNvSpPr>
          <p:nvPr/>
        </p:nvSpPr>
        <p:spPr bwMode="auto">
          <a:xfrm>
            <a:off x="1062257" y="8265705"/>
            <a:ext cx="9144000" cy="95102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60" tIns="68580" rIns="137160" bIns="68580">
            <a:spAutoFit/>
          </a:bodyPr>
          <a:lstStyle>
            <a:defPPr>
              <a:defRPr kern="1200" smtId="4294967295"/>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400" dirty="0">
                <a:latin typeface="Titillium Web" panose="00000500000000000000" pitchFamily="2" charset="0"/>
                <a:ea typeface="Open Sans" panose="020B0606030504020204" pitchFamily="34" charset="0"/>
                <a:cs typeface="Open Sans" panose="020B0606030504020204" pitchFamily="34" charset="0"/>
              </a:rPr>
              <a:t>     </a:t>
            </a:r>
            <a:r>
              <a:rPr lang="en-US" sz="2900" dirty="0">
                <a:latin typeface="Titillium Web" panose="00000500000000000000" pitchFamily="2" charset="0"/>
                <a:ea typeface="Open Sans" panose="020B0606030504020204" pitchFamily="34" charset="0"/>
                <a:cs typeface="Open Sans" panose="020B0606030504020204" pitchFamily="34" charset="0"/>
              </a:rPr>
              <a:t>Washington, D.C. has a unique demographic, geography, and criminal justice system. Additionally, recent gentrification efforts have begun to transform the demographics in distressed neighborhoods, thus seeing a rise in population. With more people coming to live in the city it is important for to understand the trends in crime, and what can be done to make the city safer. The District of Columbia is separated by eight distinct regions (wards) where the boundaries are defined and redistricted every ten years. With each ward being distinguished, it is possible to analyze the data pertaining to each ward to look for data that could possibly tell the story of crime for each area.</a:t>
            </a:r>
          </a:p>
          <a:p>
            <a:r>
              <a:rPr lang="en-US" sz="2900" dirty="0">
                <a:latin typeface="Titillium Web" panose="00000500000000000000" pitchFamily="2" charset="0"/>
                <a:ea typeface="Open Sans" panose="020B0606030504020204" pitchFamily="34" charset="0"/>
                <a:cs typeface="Open Sans" panose="020B0606030504020204" pitchFamily="34" charset="0"/>
              </a:rPr>
              <a:t>      For this project, 12 data sets were manipulated, 10 of them were crime incidents from 2012-2021, and the last pertained to demographics, education, and economic data. All of the datasets were merged into two: one just relating to crime per ward, and one relating to the other variables along with the total crime per ward. No conclusive evidence was found towards an explanation. The results are discussed in the conclusion.</a:t>
            </a:r>
          </a:p>
        </p:txBody>
      </p:sp>
      <p:sp>
        <p:nvSpPr>
          <p:cNvPr id="33" name="Rectangle 29"/>
          <p:cNvSpPr>
            <a:spLocks noChangeArrowheads="1"/>
          </p:cNvSpPr>
          <p:nvPr/>
        </p:nvSpPr>
        <p:spPr bwMode="auto">
          <a:xfrm>
            <a:off x="-48492" y="31447268"/>
            <a:ext cx="43939693" cy="1471130"/>
          </a:xfrm>
          <a:prstGeom prst="rect">
            <a:avLst/>
          </a:prstGeom>
          <a:gradFill>
            <a:gsLst>
              <a:gs pos="5000">
                <a:srgbClr val="235078"/>
              </a:gs>
              <a:gs pos="100000">
                <a:srgbClr val="1482A5"/>
              </a:gs>
            </a:gsLst>
            <a:lin ang="0" scaled="1"/>
          </a:gradFill>
          <a:ln>
            <a:noFill/>
          </a:ln>
        </p:spPr>
        <p:txBody>
          <a:bodyPr lIns="137160" tIns="68580" rIns="137160" bIns="68580" anchor="ctr"/>
          <a:lstStyle>
            <a:defPPr>
              <a:defRPr kern="1200" smtId="4294967295"/>
            </a:defPPr>
          </a:lstStyle>
          <a:p>
            <a:pPr defTabSz="4703763"/>
            <a:endParaRPr lang="en-US">
              <a:solidFill>
                <a:schemeClr val="bg1"/>
              </a:solidFill>
              <a:sym typeface="Symbol" pitchFamily="18" charset="2"/>
            </a:endParaRPr>
          </a:p>
        </p:txBody>
      </p:sp>
      <p:sp>
        <p:nvSpPr>
          <p:cNvPr id="31" name="Title 11">
            <a:extLst>
              <a:ext uri="{FF2B5EF4-FFF2-40B4-BE49-F238E27FC236}">
                <a16:creationId xmlns:a16="http://schemas.microsoft.com/office/drawing/2014/main" id="{A3F6428D-1FA6-42BA-BAEA-3577E1620F6B}"/>
              </a:ext>
            </a:extLst>
          </p:cNvPr>
          <p:cNvSpPr txBox="1"/>
          <p:nvPr/>
        </p:nvSpPr>
        <p:spPr>
          <a:xfrm>
            <a:off x="1005840" y="792385"/>
            <a:ext cx="41148000" cy="2746935"/>
          </a:xfrm>
          <a:prstGeom prst="rect">
            <a:avLst/>
          </a:prstGeom>
        </p:spPr>
        <p:txBody>
          <a:bodyPr lIns="128016" tIns="64008" rIns="128016" bIns="64008"/>
          <a:lstStyle>
            <a:defPPr>
              <a:defRPr kern="1200" smtId="4294967295"/>
            </a:defPPr>
            <a:lvl1pPr algn="ctr" defTabSz="4389028" rtl="0" eaLnBrk="1" latinLnBrk="0" hangingPunct="1">
              <a:spcBef>
                <a:spcPct val="0"/>
              </a:spcBef>
              <a:buNone/>
              <a:defRPr sz="13400" kern="1200">
                <a:solidFill>
                  <a:schemeClr val="tx1"/>
                </a:solidFill>
                <a:latin typeface="+mj-lt"/>
                <a:ea typeface="+mj-ea"/>
                <a:cs typeface="+mj-cs"/>
              </a:defRPr>
            </a:lvl1pPr>
          </a:lstStyle>
          <a:p>
            <a:pPr algn="l"/>
            <a:r>
              <a:rPr lang="en-US" sz="8500" dirty="0">
                <a:solidFill>
                  <a:schemeClr val="bg1"/>
                </a:solidFill>
                <a:latin typeface="Amaranth" panose="02000503050000020004" pitchFamily="2" charset="0"/>
              </a:rPr>
              <a:t>Analysis of DC Crime Incident Open Data </a:t>
            </a:r>
          </a:p>
        </p:txBody>
      </p:sp>
      <p:sp>
        <p:nvSpPr>
          <p:cNvPr id="35" name="Text Placeholder 16">
            <a:extLst>
              <a:ext uri="{FF2B5EF4-FFF2-40B4-BE49-F238E27FC236}">
                <a16:creationId xmlns:a16="http://schemas.microsoft.com/office/drawing/2014/main" id="{30C08963-BE29-4B96-B122-F15F02A3F7E3}"/>
              </a:ext>
            </a:extLst>
          </p:cNvPr>
          <p:cNvSpPr txBox="1"/>
          <p:nvPr/>
        </p:nvSpPr>
        <p:spPr>
          <a:xfrm>
            <a:off x="1005840" y="3778048"/>
            <a:ext cx="41148000" cy="2025170"/>
          </a:xfrm>
          <a:prstGeom prst="rect">
            <a:avLst/>
          </a:prstGeom>
        </p:spPr>
        <p:txBody>
          <a:bodyPr lIns="128016" tIns="64008" rIns="128016" bIns="64008">
            <a:spAutoFit/>
          </a:bodyPr>
          <a:lstStyle>
            <a:defPPr>
              <a:defRPr kern="1200" smtId="4294967295"/>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r>
              <a:rPr lang="en-US" sz="5600" dirty="0">
                <a:solidFill>
                  <a:schemeClr val="bg1"/>
                </a:solidFill>
                <a:latin typeface="Titillium Web" panose="00000500000000000000" pitchFamily="2" charset="0"/>
              </a:rPr>
              <a:t>William Brandon Zabet</a:t>
            </a:r>
          </a:p>
          <a:p>
            <a:r>
              <a:rPr lang="en-US" sz="5600" dirty="0">
                <a:solidFill>
                  <a:schemeClr val="bg1"/>
                </a:solidFill>
                <a:latin typeface="Titillium Web" panose="00000500000000000000" pitchFamily="2" charset="0"/>
              </a:rPr>
              <a:t>Student, M.S. Computer Science, The George Washington University</a:t>
            </a:r>
          </a:p>
        </p:txBody>
      </p:sp>
      <p:sp>
        <p:nvSpPr>
          <p:cNvPr id="36" name="Rectangle 5">
            <a:extLst>
              <a:ext uri="{FF2B5EF4-FFF2-40B4-BE49-F238E27FC236}">
                <a16:creationId xmlns:a16="http://schemas.microsoft.com/office/drawing/2014/main" id="{98FCC399-CA5D-4873-B45E-22BAE0F51D2E}"/>
              </a:ext>
            </a:extLst>
          </p:cNvPr>
          <p:cNvSpPr>
            <a:spLocks noChangeArrowheads="1"/>
          </p:cNvSpPr>
          <p:nvPr/>
        </p:nvSpPr>
        <p:spPr bwMode="auto">
          <a:xfrm>
            <a:off x="11521440" y="7125252"/>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a:solidFill>
                  <a:schemeClr val="bg1"/>
                </a:solidFill>
                <a:latin typeface="Amaranth" panose="02000503050000020004" pitchFamily="2" charset="0"/>
              </a:rPr>
              <a:t>Methodology</a:t>
            </a:r>
          </a:p>
        </p:txBody>
      </p:sp>
      <p:sp>
        <p:nvSpPr>
          <p:cNvPr id="37" name="Text Box 6">
            <a:extLst>
              <a:ext uri="{FF2B5EF4-FFF2-40B4-BE49-F238E27FC236}">
                <a16:creationId xmlns:a16="http://schemas.microsoft.com/office/drawing/2014/main" id="{BAB40251-2E35-4623-A6BE-28130F737F03}"/>
              </a:ext>
            </a:extLst>
          </p:cNvPr>
          <p:cNvSpPr txBox="1">
            <a:spLocks noChangeArrowheads="1"/>
          </p:cNvSpPr>
          <p:nvPr/>
        </p:nvSpPr>
        <p:spPr bwMode="auto">
          <a:xfrm>
            <a:off x="11521440" y="8000232"/>
            <a:ext cx="10058400" cy="63555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60" tIns="68580" rIns="137160" bIns="68580">
            <a:spAutoFit/>
          </a:bodyPr>
          <a:lstStyle>
            <a:defPPr>
              <a:defRPr kern="1200" smtId="4294967295"/>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400" dirty="0">
                <a:latin typeface="Titillium Web" panose="00000500000000000000" pitchFamily="2" charset="0"/>
                <a:ea typeface="Open Sans" panose="020B0606030504020204" pitchFamily="34" charset="0"/>
                <a:cs typeface="Open Sans" panose="020B0606030504020204" pitchFamily="34" charset="0"/>
              </a:rPr>
              <a:t>      </a:t>
            </a:r>
            <a:r>
              <a:rPr lang="en-US" sz="2000" dirty="0">
                <a:latin typeface="Titillium Web" panose="00000500000000000000" pitchFamily="2" charset="0"/>
                <a:ea typeface="Open Sans" panose="020B0606030504020204" pitchFamily="34" charset="0"/>
                <a:cs typeface="Open Sans" panose="020B0606030504020204" pitchFamily="34" charset="0"/>
              </a:rPr>
              <a:t>For the analysis, publicly available datasets on the District of Columbia’s Open Data website are used. All the data manipulation and techniques were used with Python on Jupyter Lab with various packages. With the wards being redistricted every decade,  DC crime incidents for each year are used starting with the year 2012 as that was when it was last redistricted. For each year (2012 – 2021),  the data sets consisted of subsets of locations and attributes of incidents reported in the ASAP (Analytical Services Application) crime report database by the District of Columbia Metropolitan Police Department (MPD).</a:t>
            </a:r>
          </a:p>
          <a:p>
            <a:r>
              <a:rPr lang="en-US" sz="2000" dirty="0">
                <a:latin typeface="Titillium Web" panose="00000500000000000000" pitchFamily="2" charset="0"/>
                <a:ea typeface="Open Sans" panose="020B0606030504020204" pitchFamily="34" charset="0"/>
                <a:cs typeface="Open Sans" panose="020B0606030504020204" pitchFamily="34" charset="0"/>
              </a:rPr>
              <a:t>. Additionally, datasets pertaining to education, economic, and demographic data per ward were used for the analyses. The most recent data available titled ‘Ward from 2012’,  contained the information on D.C.’s 2012 election wards for the D.C. Office of the Chief Technology Officer (OCTO) and participating government agencies. This dataset contained relevant information such as area of the wards in square miles, population, households, unemployment rate, per capita income, and percent below poverty. Lastly, to further the exploration, data on Certified businesses enterprises in the District of Columbia as identified by the DC Department of Small and Local Business was used. The data was manipulated in different ways as python functions to select certain year ranges could be employed to see if results were more accurate as opposed to looking at a ten-year span of crime data and trying to generalize the findings based on the other data which doesn’t get updated every year. Each variable chosen was grouped by the number of instances on the dataset per ward. The following machine learning techniques were used for analysis: KNN, </a:t>
            </a:r>
            <a:r>
              <a:rPr lang="en-US" sz="2000" dirty="0" err="1">
                <a:latin typeface="Titillium Web" panose="00000500000000000000" pitchFamily="2" charset="0"/>
                <a:ea typeface="Open Sans" panose="020B0606030504020204" pitchFamily="34" charset="0"/>
                <a:cs typeface="Open Sans" panose="020B0606030504020204" pitchFamily="34" charset="0"/>
              </a:rPr>
              <a:t>Kmeans</a:t>
            </a:r>
            <a:r>
              <a:rPr lang="en-US" sz="2000" dirty="0">
                <a:latin typeface="Titillium Web" panose="00000500000000000000" pitchFamily="2" charset="0"/>
                <a:ea typeface="Open Sans" panose="020B0606030504020204" pitchFamily="34" charset="0"/>
                <a:cs typeface="Open Sans" panose="020B0606030504020204" pitchFamily="34" charset="0"/>
              </a:rPr>
              <a:t>, LR, Random Forest, Decision Trees, and NB.</a:t>
            </a:r>
          </a:p>
        </p:txBody>
      </p:sp>
      <p:sp>
        <p:nvSpPr>
          <p:cNvPr id="38" name="Rectangle 5">
            <a:extLst>
              <a:ext uri="{FF2B5EF4-FFF2-40B4-BE49-F238E27FC236}">
                <a16:creationId xmlns:a16="http://schemas.microsoft.com/office/drawing/2014/main" id="{991B9DF0-7DD4-4C17-94B6-6C493D1C390D}"/>
              </a:ext>
            </a:extLst>
          </p:cNvPr>
          <p:cNvSpPr>
            <a:spLocks noChangeArrowheads="1"/>
          </p:cNvSpPr>
          <p:nvPr/>
        </p:nvSpPr>
        <p:spPr bwMode="auto">
          <a:xfrm>
            <a:off x="22311361" y="7125252"/>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a:solidFill>
                  <a:schemeClr val="bg1"/>
                </a:solidFill>
                <a:latin typeface="Amaranth" panose="02000503050000020004" pitchFamily="2" charset="0"/>
              </a:rPr>
              <a:t>Results</a:t>
            </a:r>
          </a:p>
        </p:txBody>
      </p:sp>
      <p:sp>
        <p:nvSpPr>
          <p:cNvPr id="42" name="Rectangle 5">
            <a:extLst>
              <a:ext uri="{FF2B5EF4-FFF2-40B4-BE49-F238E27FC236}">
                <a16:creationId xmlns:a16="http://schemas.microsoft.com/office/drawing/2014/main" id="{C08CCD14-6632-49E3-A19B-81E98D465D46}"/>
              </a:ext>
            </a:extLst>
          </p:cNvPr>
          <p:cNvSpPr>
            <a:spLocks noChangeArrowheads="1"/>
          </p:cNvSpPr>
          <p:nvPr/>
        </p:nvSpPr>
        <p:spPr bwMode="auto">
          <a:xfrm>
            <a:off x="33101279" y="7125252"/>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a:solidFill>
                  <a:schemeClr val="bg1"/>
                </a:solidFill>
                <a:latin typeface="Amaranth" panose="02000503050000020004" pitchFamily="2" charset="0"/>
              </a:rPr>
              <a:t>Conclusion</a:t>
            </a:r>
          </a:p>
        </p:txBody>
      </p:sp>
      <p:sp>
        <p:nvSpPr>
          <p:cNvPr id="46" name="Rectangle 5">
            <a:extLst>
              <a:ext uri="{FF2B5EF4-FFF2-40B4-BE49-F238E27FC236}">
                <a16:creationId xmlns:a16="http://schemas.microsoft.com/office/drawing/2014/main" id="{88D57C6D-9B7C-4799-9EEF-AD493DF30EC4}"/>
              </a:ext>
            </a:extLst>
          </p:cNvPr>
          <p:cNvSpPr>
            <a:spLocks noChangeArrowheads="1"/>
          </p:cNvSpPr>
          <p:nvPr/>
        </p:nvSpPr>
        <p:spPr bwMode="auto">
          <a:xfrm>
            <a:off x="33101279" y="25056336"/>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dirty="0">
                <a:solidFill>
                  <a:schemeClr val="bg1"/>
                </a:solidFill>
                <a:latin typeface="Amaranth" panose="02000503050000020004" pitchFamily="2" charset="0"/>
              </a:rPr>
              <a:t>References</a:t>
            </a:r>
          </a:p>
        </p:txBody>
      </p:sp>
      <p:sp>
        <p:nvSpPr>
          <p:cNvPr id="16" name="Rectangle 5">
            <a:extLst>
              <a:ext uri="{FF2B5EF4-FFF2-40B4-BE49-F238E27FC236}">
                <a16:creationId xmlns:a16="http://schemas.microsoft.com/office/drawing/2014/main" id="{620C51D2-3423-4C6C-A077-34B27F321D2D}"/>
              </a:ext>
            </a:extLst>
          </p:cNvPr>
          <p:cNvSpPr>
            <a:spLocks noChangeArrowheads="1"/>
          </p:cNvSpPr>
          <p:nvPr/>
        </p:nvSpPr>
        <p:spPr bwMode="auto">
          <a:xfrm>
            <a:off x="731520" y="18666575"/>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a:solidFill>
                  <a:schemeClr val="bg1"/>
                </a:solidFill>
                <a:latin typeface="Amaranth" panose="02000503050000020004" pitchFamily="2" charset="0"/>
              </a:rPr>
              <a:t>Introduction</a:t>
            </a:r>
          </a:p>
        </p:txBody>
      </p:sp>
      <p:sp>
        <p:nvSpPr>
          <p:cNvPr id="17" name="Text Box 6">
            <a:extLst>
              <a:ext uri="{FF2B5EF4-FFF2-40B4-BE49-F238E27FC236}">
                <a16:creationId xmlns:a16="http://schemas.microsoft.com/office/drawing/2014/main" id="{8AE8A03B-3762-4AF2-A9FC-B088E0736F3A}"/>
              </a:ext>
            </a:extLst>
          </p:cNvPr>
          <p:cNvSpPr txBox="1">
            <a:spLocks noChangeArrowheads="1"/>
          </p:cNvSpPr>
          <p:nvPr/>
        </p:nvSpPr>
        <p:spPr bwMode="auto">
          <a:xfrm>
            <a:off x="731520" y="19541556"/>
            <a:ext cx="10058400" cy="121879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60" tIns="68580" rIns="137160" bIns="68580">
            <a:spAutoFit/>
          </a:bodyPr>
          <a:lstStyle>
            <a:defPPr>
              <a:defRPr kern="1200" smtId="4294967295"/>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900" dirty="0">
                <a:latin typeface="Titillium Web" panose="00000500000000000000" pitchFamily="2" charset="0"/>
                <a:ea typeface="Open Sans" panose="020B0606030504020204" pitchFamily="34" charset="0"/>
                <a:cs typeface="Open Sans" panose="020B0606030504020204" pitchFamily="34" charset="0"/>
              </a:rPr>
              <a:t>     It is known that crime rates are much higher in big cities than as opposed to small cities, towns, or rural areas. With a population of over six hundred thousand, it is no surprise that crime is pervasive in the District of Columbia. Washington D.C. is ranked as the 16th most dangerous place in America (Taylor &amp; Staff, 2018). It has a violent crime rate that is 141% higher than the national average and a property crime rate that is 76% higher than the national average (2). While data on crime is ever persistent thanks to the exponential growth of technology, data on crime and rankings don’t necessarily tell the exact story. Major cities that have significant segregation, poverty, and inequality usually have high rates of violence, but it is concentrated within specific areas of the city (communities, blocks, neighborhoods, etc.); where these areas will vary on the rates of crime.</a:t>
            </a:r>
          </a:p>
          <a:p>
            <a:r>
              <a:rPr lang="en-US" sz="2900" dirty="0">
                <a:latin typeface="Titillium Web" panose="00000500000000000000" pitchFamily="2" charset="0"/>
                <a:ea typeface="Open Sans" panose="020B0606030504020204" pitchFamily="34" charset="0"/>
                <a:cs typeface="Open Sans" panose="020B0606030504020204" pitchFamily="34" charset="0"/>
              </a:rPr>
              <a:t>     Washington, D.C. has a unique demographic, geography, and criminal justice system. Additionally, recent gentrification efforts have begun to transform the demographics in distressed neighborhoods, thus seeing a rise in population. With more people coming to live in the city it is important for to understand the trends in crime, and what can be done to make the city safer. The District of Columbia is separated by eight distinct regions (wards) where the boundaries are defined and redistricted every ten years. With each ward being distinguished, it is possible to analyze the data pertaining to each ward to look for data that could possibly tell the story of crime for each area.</a:t>
            </a:r>
          </a:p>
        </p:txBody>
      </p:sp>
      <p:sp>
        <p:nvSpPr>
          <p:cNvPr id="18" name="Rectangle 5">
            <a:extLst>
              <a:ext uri="{FF2B5EF4-FFF2-40B4-BE49-F238E27FC236}">
                <a16:creationId xmlns:a16="http://schemas.microsoft.com/office/drawing/2014/main" id="{88133C58-052D-4585-823B-31740DB45AF4}"/>
              </a:ext>
            </a:extLst>
          </p:cNvPr>
          <p:cNvSpPr>
            <a:spLocks noChangeArrowheads="1"/>
          </p:cNvSpPr>
          <p:nvPr/>
        </p:nvSpPr>
        <p:spPr bwMode="auto">
          <a:xfrm>
            <a:off x="1062257" y="7479216"/>
            <a:ext cx="9144000" cy="784225"/>
          </a:xfrm>
          <a:prstGeom prst="rect">
            <a:avLst/>
          </a:prstGeom>
          <a:noFill/>
          <a:ln>
            <a:noFill/>
          </a:ln>
          <a:effectLst/>
        </p:spPr>
        <p:txBody>
          <a:bodyPr wrap="none" lIns="137160" tIns="68580" rIns="137160" bIns="68580" anchor="ctr"/>
          <a:lstStyle>
            <a:defPPr>
              <a:defRPr kern="1200" smtId="4294967295"/>
            </a:defPPr>
          </a:lstStyle>
          <a:p>
            <a:pPr defTabSz="4703763"/>
            <a:r>
              <a:rPr lang="en-US" sz="3600">
                <a:solidFill>
                  <a:srgbClr val="235078"/>
                </a:solidFill>
                <a:latin typeface="Amaranth" panose="02000503050000020004" pitchFamily="2" charset="0"/>
              </a:rPr>
              <a:t>Abstract</a:t>
            </a:r>
          </a:p>
        </p:txBody>
      </p:sp>
      <p:sp>
        <p:nvSpPr>
          <p:cNvPr id="230" name="TextBox 229">
            <a:extLst>
              <a:ext uri="{FF2B5EF4-FFF2-40B4-BE49-F238E27FC236}">
                <a16:creationId xmlns:a16="http://schemas.microsoft.com/office/drawing/2014/main" id="{AD2E301E-E7B3-4BB5-B48D-F76D6F65BBE3}"/>
              </a:ext>
            </a:extLst>
          </p:cNvPr>
          <p:cNvSpPr txBox="1"/>
          <p:nvPr/>
        </p:nvSpPr>
        <p:spPr>
          <a:xfrm>
            <a:off x="33157855" y="8073317"/>
            <a:ext cx="9857035" cy="16035159"/>
          </a:xfrm>
          <a:prstGeom prst="rect">
            <a:avLst/>
          </a:prstGeom>
          <a:noFill/>
        </p:spPr>
        <p:txBody>
          <a:bodyPr wrap="square" rtlCol="0">
            <a:spAutoFit/>
          </a:bodyPr>
          <a:lstStyle>
            <a:defPPr>
              <a:defRPr kern="1200" smtId="4294967295"/>
            </a:defPPr>
          </a:lstStyle>
          <a:p>
            <a:r>
              <a:rPr lang="en-US" sz="2800" dirty="0">
                <a:latin typeface="Titillium Web" panose="00000500000000000000" pitchFamily="2" charset="0"/>
                <a:ea typeface="Open Sans" panose="020B0606030504020204" pitchFamily="34" charset="0"/>
                <a:cs typeface="Open Sans" panose="020B0606030504020204" pitchFamily="34" charset="0"/>
              </a:rPr>
              <a:t>From the first figure in the results, we can see that the multiple linear regression model has an r squared value of 0.99, provisionally indicating that this model explains 99.99% of the variance in our dependent variable. As the exploratory variables increase by one, the dependent variable decreases by 2569.36, decreases by 0.346, increases by 2.019, increases by 1616.224, decreases by 0.207, decreases by 456.316, and increases by 95.079 respectively. There are no significant p values. The f statistic was significantly low at 0.0656. Consequentially, we fail to reject the null hypothesis that the independent variables can predict the dependent variable. Consequentially, we fail to reject the null hypothesis that the independent variables can predict the dependent variable when running a multiple linear regression model. For every other multiple linear regression model, the outcome was the same. It appears that the random forest and decision tree models were promising as they would consistently predict the correct ward with at least 80% accuracy. However, it this would only be on the training data and when put up to the test on actual real-world data, the accuracy was much lower. All in all, no significant results were found and therefore we can't make any conclusions. This may be due to the limitations of data out there. The only constantly updated data available is the crime incident reports and and  there are many factors that can be explored to potentially find significant results. Regarding  the basic demographic data, it was last updated in 2012 so it certainly would help if there was more recent data. Additionally, the analyses had many shortcomings as  only data from the span of ten years and total numbers were assessed. Essentially, the data was generalized. Future research should go deeper into the analyses of crime trends per ward by looking at distinct types of crime along with possibly analyzing the data on race populations per ward (which is fortunately available on the ‘Ward From 2012’ dataset). These steps could potentially explain the variation of crime between wards in DC. This research was a step in the right direction. However, after analyzing all the data, I found no conclusive evidence that any of the exploratory variables could predict the number of crime incidents reported per ward.</a:t>
            </a:r>
          </a:p>
        </p:txBody>
      </p:sp>
      <p:sp>
        <p:nvSpPr>
          <p:cNvPr id="287" name="TextBox 286">
            <a:extLst>
              <a:ext uri="{FF2B5EF4-FFF2-40B4-BE49-F238E27FC236}">
                <a16:creationId xmlns:a16="http://schemas.microsoft.com/office/drawing/2014/main" id="{2C6E9F3E-3183-4639-8BD4-4D30DDD1A58D}"/>
              </a:ext>
            </a:extLst>
          </p:cNvPr>
          <p:cNvSpPr txBox="1"/>
          <p:nvPr/>
        </p:nvSpPr>
        <p:spPr>
          <a:xfrm>
            <a:off x="33101279" y="26096643"/>
            <a:ext cx="9857035" cy="1938992"/>
          </a:xfrm>
          <a:prstGeom prst="rect">
            <a:avLst/>
          </a:prstGeom>
          <a:noFill/>
        </p:spPr>
        <p:txBody>
          <a:bodyPr wrap="square" rtlCol="0">
            <a:spAutoFit/>
          </a:bodyPr>
          <a:lstStyle>
            <a:defPPr>
              <a:defRPr kern="1200" smtId="4294967295"/>
            </a:defPPr>
          </a:lstStyle>
          <a:p>
            <a:pPr marL="457200" indent="-457200">
              <a:buAutoNum type="arabicPeriod"/>
            </a:pPr>
            <a:r>
              <a:rPr lang="en-US" sz="2400" dirty="0">
                <a:latin typeface="Titillium Web" panose="00000500000000000000" pitchFamily="2" charset="0"/>
                <a:ea typeface="Open Sans" panose="020B0606030504020204" pitchFamily="34" charset="0"/>
                <a:cs typeface="Open Sans" panose="020B0606030504020204" pitchFamily="34" charset="0"/>
                <a:hlinkClick r:id="rId4"/>
              </a:rPr>
              <a:t>https://opendata.dc.gov/ </a:t>
            </a:r>
            <a:endParaRPr lang="en-US" sz="2400" dirty="0">
              <a:latin typeface="Titillium Web" panose="00000500000000000000" pitchFamily="2" charset="0"/>
              <a:ea typeface="Open Sans" panose="020B0606030504020204" pitchFamily="34" charset="0"/>
              <a:cs typeface="Open Sans" panose="020B0606030504020204" pitchFamily="34" charset="0"/>
            </a:endParaRPr>
          </a:p>
          <a:p>
            <a:pPr marL="457200" indent="-457200">
              <a:buAutoNum type="arabicPeriod"/>
            </a:pPr>
            <a:r>
              <a:rPr lang="en-US" sz="2400" dirty="0">
                <a:latin typeface="Titillium Web" panose="00000500000000000000" pitchFamily="2" charset="0"/>
                <a:ea typeface="Open Sans" panose="020B0606030504020204" pitchFamily="34" charset="0"/>
                <a:cs typeface="Open Sans" panose="020B0606030504020204" pitchFamily="34" charset="0"/>
                <a:hlinkClick r:id="rId5"/>
              </a:rPr>
              <a:t>https://www.areavibes.com/washington-dc/crime/ </a:t>
            </a:r>
            <a:endParaRPr lang="en-US" sz="2400" dirty="0">
              <a:latin typeface="Titillium Web" panose="00000500000000000000" pitchFamily="2" charset="0"/>
              <a:ea typeface="Open Sans" panose="020B0606030504020204" pitchFamily="34" charset="0"/>
              <a:cs typeface="Open Sans" panose="020B0606030504020204" pitchFamily="34" charset="0"/>
            </a:endParaRPr>
          </a:p>
          <a:p>
            <a:pPr marL="457200" indent="-457200">
              <a:buAutoNum type="arabicPeriod"/>
            </a:pPr>
            <a:r>
              <a:rPr lang="en-US" sz="2400" dirty="0">
                <a:latin typeface="Titillium Web" panose="00000500000000000000" pitchFamily="2" charset="0"/>
                <a:ea typeface="Open Sans" panose="020B0606030504020204" pitchFamily="34" charset="0"/>
                <a:cs typeface="Open Sans" panose="020B0606030504020204" pitchFamily="34" charset="0"/>
              </a:rPr>
              <a:t>Taylor, D. Staff, P. (2018). DC Is America's 16th Most Dangerous City: A          review of 2017 crime data ranks the most dangerous big cities in America. See how D.C. fared. </a:t>
            </a:r>
            <a:r>
              <a:rPr lang="en-US" sz="2400" i="1" dirty="0">
                <a:latin typeface="Titillium Web" panose="00000500000000000000" pitchFamily="2" charset="0"/>
                <a:ea typeface="Open Sans" panose="020B0606030504020204" pitchFamily="34" charset="0"/>
                <a:cs typeface="Open Sans" panose="020B0606030504020204" pitchFamily="34" charset="0"/>
              </a:rPr>
              <a:t>Patch.com</a:t>
            </a:r>
          </a:p>
        </p:txBody>
      </p:sp>
      <p:pic>
        <p:nvPicPr>
          <p:cNvPr id="1030" name="Picture 6" descr="https://creativeservices.gwu.edu/sites/g/files/zaxdzs2746/f/downloads/gw_primary_2c_0.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243314" y="917038"/>
            <a:ext cx="5715000" cy="435292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BDD5DF0-CE7D-124D-8B7B-0C925933E6C6}"/>
              </a:ext>
            </a:extLst>
          </p:cNvPr>
          <p:cNvPicPr>
            <a:picLocks noChangeAspect="1"/>
          </p:cNvPicPr>
          <p:nvPr/>
        </p:nvPicPr>
        <p:blipFill>
          <a:blip r:embed="rId7"/>
          <a:stretch>
            <a:fillRect/>
          </a:stretch>
        </p:blipFill>
        <p:spPr>
          <a:xfrm>
            <a:off x="11521438" y="14319667"/>
            <a:ext cx="10058400" cy="3320878"/>
          </a:xfrm>
          <a:prstGeom prst="rect">
            <a:avLst/>
          </a:prstGeom>
        </p:spPr>
      </p:pic>
      <p:pic>
        <p:nvPicPr>
          <p:cNvPr id="4" name="Picture 3">
            <a:extLst>
              <a:ext uri="{FF2B5EF4-FFF2-40B4-BE49-F238E27FC236}">
                <a16:creationId xmlns:a16="http://schemas.microsoft.com/office/drawing/2014/main" id="{DA9D62FA-BE01-AA4C-A561-64C756808B42}"/>
              </a:ext>
            </a:extLst>
          </p:cNvPr>
          <p:cNvPicPr>
            <a:picLocks noChangeAspect="1"/>
          </p:cNvPicPr>
          <p:nvPr/>
        </p:nvPicPr>
        <p:blipFill>
          <a:blip r:embed="rId8"/>
          <a:stretch>
            <a:fillRect/>
          </a:stretch>
        </p:blipFill>
        <p:spPr>
          <a:xfrm>
            <a:off x="11497373" y="17490506"/>
            <a:ext cx="10058400" cy="4102100"/>
          </a:xfrm>
          <a:prstGeom prst="rect">
            <a:avLst/>
          </a:prstGeom>
        </p:spPr>
      </p:pic>
      <p:pic>
        <p:nvPicPr>
          <p:cNvPr id="5" name="Picture 4">
            <a:extLst>
              <a:ext uri="{FF2B5EF4-FFF2-40B4-BE49-F238E27FC236}">
                <a16:creationId xmlns:a16="http://schemas.microsoft.com/office/drawing/2014/main" id="{9EB917D6-E927-2F4E-9984-94C25F5F7CD4}"/>
              </a:ext>
            </a:extLst>
          </p:cNvPr>
          <p:cNvPicPr>
            <a:picLocks noChangeAspect="1"/>
          </p:cNvPicPr>
          <p:nvPr/>
        </p:nvPicPr>
        <p:blipFill>
          <a:blip r:embed="rId9"/>
          <a:stretch>
            <a:fillRect/>
          </a:stretch>
        </p:blipFill>
        <p:spPr>
          <a:xfrm>
            <a:off x="11545499" y="21294927"/>
            <a:ext cx="10058399" cy="4879152"/>
          </a:xfrm>
          <a:prstGeom prst="rect">
            <a:avLst/>
          </a:prstGeom>
        </p:spPr>
      </p:pic>
      <p:pic>
        <p:nvPicPr>
          <p:cNvPr id="6" name="Picture 5">
            <a:extLst>
              <a:ext uri="{FF2B5EF4-FFF2-40B4-BE49-F238E27FC236}">
                <a16:creationId xmlns:a16="http://schemas.microsoft.com/office/drawing/2014/main" id="{4950A5DA-34DF-F248-9244-0178AFFB2F55}"/>
              </a:ext>
            </a:extLst>
          </p:cNvPr>
          <p:cNvPicPr>
            <a:picLocks noChangeAspect="1"/>
          </p:cNvPicPr>
          <p:nvPr/>
        </p:nvPicPr>
        <p:blipFill>
          <a:blip r:embed="rId10"/>
          <a:stretch>
            <a:fillRect/>
          </a:stretch>
        </p:blipFill>
        <p:spPr>
          <a:xfrm>
            <a:off x="11497373" y="26174078"/>
            <a:ext cx="10058399" cy="5205285"/>
          </a:xfrm>
          <a:prstGeom prst="rect">
            <a:avLst/>
          </a:prstGeom>
        </p:spPr>
      </p:pic>
      <p:pic>
        <p:nvPicPr>
          <p:cNvPr id="7" name="Picture 6">
            <a:extLst>
              <a:ext uri="{FF2B5EF4-FFF2-40B4-BE49-F238E27FC236}">
                <a16:creationId xmlns:a16="http://schemas.microsoft.com/office/drawing/2014/main" id="{2EF8C63B-6A57-0143-8EDF-FE4F29F12619}"/>
              </a:ext>
            </a:extLst>
          </p:cNvPr>
          <p:cNvPicPr>
            <a:picLocks noChangeAspect="1"/>
          </p:cNvPicPr>
          <p:nvPr/>
        </p:nvPicPr>
        <p:blipFill>
          <a:blip r:embed="rId11"/>
          <a:stretch>
            <a:fillRect/>
          </a:stretch>
        </p:blipFill>
        <p:spPr>
          <a:xfrm>
            <a:off x="22311360" y="7909478"/>
            <a:ext cx="10058400" cy="1882222"/>
          </a:xfrm>
          <a:prstGeom prst="rect">
            <a:avLst/>
          </a:prstGeom>
        </p:spPr>
      </p:pic>
      <p:pic>
        <p:nvPicPr>
          <p:cNvPr id="9" name="Picture 8">
            <a:extLst>
              <a:ext uri="{FF2B5EF4-FFF2-40B4-BE49-F238E27FC236}">
                <a16:creationId xmlns:a16="http://schemas.microsoft.com/office/drawing/2014/main" id="{53B6994E-A2D6-C74F-8842-9A831B2E96DE}"/>
              </a:ext>
            </a:extLst>
          </p:cNvPr>
          <p:cNvPicPr>
            <a:picLocks noChangeAspect="1"/>
          </p:cNvPicPr>
          <p:nvPr/>
        </p:nvPicPr>
        <p:blipFill>
          <a:blip r:embed="rId12"/>
          <a:stretch>
            <a:fillRect/>
          </a:stretch>
        </p:blipFill>
        <p:spPr>
          <a:xfrm>
            <a:off x="22311360" y="9669906"/>
            <a:ext cx="10058400" cy="3154813"/>
          </a:xfrm>
          <a:prstGeom prst="rect">
            <a:avLst/>
          </a:prstGeom>
        </p:spPr>
      </p:pic>
      <p:pic>
        <p:nvPicPr>
          <p:cNvPr id="20" name="Picture 19">
            <a:extLst>
              <a:ext uri="{FF2B5EF4-FFF2-40B4-BE49-F238E27FC236}">
                <a16:creationId xmlns:a16="http://schemas.microsoft.com/office/drawing/2014/main" id="{2E299F54-AAF8-6241-BC58-6CEF64C87EE0}"/>
              </a:ext>
            </a:extLst>
          </p:cNvPr>
          <p:cNvPicPr>
            <a:picLocks noChangeAspect="1"/>
          </p:cNvPicPr>
          <p:nvPr/>
        </p:nvPicPr>
        <p:blipFill>
          <a:blip r:embed="rId13"/>
          <a:stretch>
            <a:fillRect/>
          </a:stretch>
        </p:blipFill>
        <p:spPr>
          <a:xfrm>
            <a:off x="22335428" y="15064889"/>
            <a:ext cx="10058400" cy="5229540"/>
          </a:xfrm>
          <a:prstGeom prst="rect">
            <a:avLst/>
          </a:prstGeom>
        </p:spPr>
      </p:pic>
      <p:pic>
        <p:nvPicPr>
          <p:cNvPr id="21" name="Picture 20">
            <a:extLst>
              <a:ext uri="{FF2B5EF4-FFF2-40B4-BE49-F238E27FC236}">
                <a16:creationId xmlns:a16="http://schemas.microsoft.com/office/drawing/2014/main" id="{E70CF87F-1217-FA43-A99F-04B3DED54EAA}"/>
              </a:ext>
            </a:extLst>
          </p:cNvPr>
          <p:cNvPicPr>
            <a:picLocks noChangeAspect="1"/>
          </p:cNvPicPr>
          <p:nvPr/>
        </p:nvPicPr>
        <p:blipFill>
          <a:blip r:embed="rId14"/>
          <a:stretch>
            <a:fillRect/>
          </a:stretch>
        </p:blipFill>
        <p:spPr>
          <a:xfrm>
            <a:off x="22535953" y="20294429"/>
            <a:ext cx="5095572" cy="5495081"/>
          </a:xfrm>
          <a:prstGeom prst="rect">
            <a:avLst/>
          </a:prstGeom>
        </p:spPr>
      </p:pic>
      <p:pic>
        <p:nvPicPr>
          <p:cNvPr id="22" name="Picture 21">
            <a:extLst>
              <a:ext uri="{FF2B5EF4-FFF2-40B4-BE49-F238E27FC236}">
                <a16:creationId xmlns:a16="http://schemas.microsoft.com/office/drawing/2014/main" id="{89F7504C-58B2-1A4A-ADD2-C72C652CBD2D}"/>
              </a:ext>
            </a:extLst>
          </p:cNvPr>
          <p:cNvPicPr>
            <a:picLocks noChangeAspect="1"/>
          </p:cNvPicPr>
          <p:nvPr/>
        </p:nvPicPr>
        <p:blipFill>
          <a:blip r:embed="rId15"/>
          <a:stretch>
            <a:fillRect/>
          </a:stretch>
        </p:blipFill>
        <p:spPr>
          <a:xfrm>
            <a:off x="27679650" y="20362334"/>
            <a:ext cx="5373504" cy="5495080"/>
          </a:xfrm>
          <a:prstGeom prst="rect">
            <a:avLst/>
          </a:prstGeom>
        </p:spPr>
      </p:pic>
      <p:pic>
        <p:nvPicPr>
          <p:cNvPr id="23" name="Picture 22">
            <a:extLst>
              <a:ext uri="{FF2B5EF4-FFF2-40B4-BE49-F238E27FC236}">
                <a16:creationId xmlns:a16="http://schemas.microsoft.com/office/drawing/2014/main" id="{01B67364-8B36-BB4A-8ACA-08C577449A17}"/>
              </a:ext>
            </a:extLst>
          </p:cNvPr>
          <p:cNvPicPr>
            <a:picLocks noChangeAspect="1"/>
          </p:cNvPicPr>
          <p:nvPr/>
        </p:nvPicPr>
        <p:blipFill>
          <a:blip r:embed="rId16"/>
          <a:stretch>
            <a:fillRect/>
          </a:stretch>
        </p:blipFill>
        <p:spPr>
          <a:xfrm>
            <a:off x="22311356" y="12824719"/>
            <a:ext cx="10741798" cy="2780054"/>
          </a:xfrm>
          <a:prstGeom prst="rect">
            <a:avLst/>
          </a:prstGeom>
        </p:spPr>
      </p:pic>
      <p:pic>
        <p:nvPicPr>
          <p:cNvPr id="24" name="Picture 23">
            <a:extLst>
              <a:ext uri="{FF2B5EF4-FFF2-40B4-BE49-F238E27FC236}">
                <a16:creationId xmlns:a16="http://schemas.microsoft.com/office/drawing/2014/main" id="{6CE80815-3D98-0643-81F7-F1A3F1D026D8}"/>
              </a:ext>
            </a:extLst>
          </p:cNvPr>
          <p:cNvPicPr>
            <a:picLocks noChangeAspect="1"/>
          </p:cNvPicPr>
          <p:nvPr/>
        </p:nvPicPr>
        <p:blipFill>
          <a:blip r:embed="rId17"/>
          <a:stretch>
            <a:fillRect/>
          </a:stretch>
        </p:blipFill>
        <p:spPr>
          <a:xfrm>
            <a:off x="22535953" y="26096643"/>
            <a:ext cx="4953197" cy="4546600"/>
          </a:xfrm>
          <a:prstGeom prst="rect">
            <a:avLst/>
          </a:prstGeom>
        </p:spPr>
      </p:pic>
      <p:pic>
        <p:nvPicPr>
          <p:cNvPr id="25" name="Picture 24">
            <a:extLst>
              <a:ext uri="{FF2B5EF4-FFF2-40B4-BE49-F238E27FC236}">
                <a16:creationId xmlns:a16="http://schemas.microsoft.com/office/drawing/2014/main" id="{847A0F17-E2FA-8143-BFE0-55456612C039}"/>
              </a:ext>
            </a:extLst>
          </p:cNvPr>
          <p:cNvPicPr>
            <a:picLocks noChangeAspect="1"/>
          </p:cNvPicPr>
          <p:nvPr/>
        </p:nvPicPr>
        <p:blipFill>
          <a:blip r:embed="rId18"/>
          <a:stretch>
            <a:fillRect/>
          </a:stretch>
        </p:blipFill>
        <p:spPr>
          <a:xfrm>
            <a:off x="27886660" y="26884175"/>
            <a:ext cx="4483100" cy="3657600"/>
          </a:xfrm>
          <a:prstGeom prst="rect">
            <a:avLst/>
          </a:prstGeom>
        </p:spPr>
      </p:pic>
      <p:pic>
        <p:nvPicPr>
          <p:cNvPr id="27" name="Audio 26">
            <a:hlinkClick r:id="" action="ppaction://media"/>
            <a:extLst>
              <a:ext uri="{FF2B5EF4-FFF2-40B4-BE49-F238E27FC236}">
                <a16:creationId xmlns:a16="http://schemas.microsoft.com/office/drawing/2014/main" id="{A739EB50-2C8C-C843-9850-A9CB1191FFA8}"/>
              </a:ext>
            </a:extLst>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42926000" y="31953200"/>
            <a:ext cx="812800" cy="812800"/>
          </a:xfrm>
          <a:prstGeom prst="rect">
            <a:avLst/>
          </a:prstGeom>
        </p:spPr>
      </p:pic>
    </p:spTree>
    <p:extLst>
      <p:ext uri="{BB962C8B-B14F-4D97-AF65-F5344CB8AC3E}">
        <p14:creationId xmlns:p14="http://schemas.microsoft.com/office/powerpoint/2010/main" val="404040298"/>
      </p:ext>
    </p:extLst>
  </p:cSld>
  <p:clrMapOvr>
    <a:masterClrMapping/>
  </p:clrMapOvr>
  <mc:AlternateContent xmlns:mc="http://schemas.openxmlformats.org/markup-compatibility/2006">
    <mc:Choice xmlns:p14="http://schemas.microsoft.com/office/powerpoint/2010/main" Requires="p14">
      <p:transition spd="slow" p14:dur="2000" advTm="382392"/>
    </mc:Choice>
    <mc:Fallback>
      <p:transition spd="slow" advTm="382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lass:Classification xmlns:class="urn:us:gov:cia:enterprise:schema:Classification:2.3" dateClassified="2021-04-14" portionMarking="false" caveat="false" tool="AACG" toolVersion="202010">
  <class:ClassificationMarking type="USClassificationMarking" value="UNCLASSIFIED"/>
  <class:ClassifiedBy/>
  <class:ClassificationHeader>
    <class:ClassificationBanner>UNCLASSIFIED</class:ClassificationBanner>
    <class:SCICaveat/>
    <class:DescriptiveMarkings/>
  </class:ClassificationHeader>
  <class:ClassificationFooter>
    <class:DescriptiveMarkings/>
    <class:ClassificationBanner>UNCLASSIFIED</class:ClassificationBanner>
  </class:ClassificationFooter>
</class:Classification>
</file>

<file path=customXml/itemProps1.xml><?xml version="1.0" encoding="utf-8"?>
<ds:datastoreItem xmlns:ds="http://schemas.openxmlformats.org/officeDocument/2006/customXml" ds:itemID="{EF1E485B-F4DE-45DC-9392-63AEECCA0702}">
  <ds:schemaRefs>
    <ds:schemaRef ds:uri="urn:us:gov:cia:enterprise:schema:Classification:2.3"/>
  </ds:schemaRefs>
</ds:datastoreItem>
</file>

<file path=docProps/app.xml><?xml version="1.0" encoding="utf-8"?>
<Properties xmlns="http://schemas.openxmlformats.org/officeDocument/2006/extended-properties" xmlns:vt="http://schemas.openxmlformats.org/officeDocument/2006/docPropsVTypes">
  <TotalTime>545</TotalTime>
  <Words>1363</Words>
  <Application>Microsoft Macintosh PowerPoint</Application>
  <PresentationFormat>Custom</PresentationFormat>
  <Paragraphs>19</Paragraphs>
  <Slides>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Amaranth</vt:lpstr>
      <vt:lpstr>Arial</vt:lpstr>
      <vt:lpstr>Calibri</vt:lpstr>
      <vt:lpstr>Titillium Web</vt:lpstr>
      <vt:lpstr>Office Theme</vt:lpstr>
      <vt:lpstr>PowerPoint Presentation</vt:lpstr>
    </vt:vector>
  </TitlesOfParts>
  <Company>The George Washington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Jessica Sereno</dc:creator>
  <cp:lastModifiedBy>Microsoft Office User</cp:lastModifiedBy>
  <cp:revision>23</cp:revision>
  <dcterms:created xsi:type="dcterms:W3CDTF">2014-11-25T15:49:40Z</dcterms:created>
  <dcterms:modified xsi:type="dcterms:W3CDTF">2021-04-28T22:21:02Z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ACG_OFFICE_DLL">
    <vt:bool>true</vt:bool>
  </property>
  <property fmtid="{D5CDD505-2E9C-101B-9397-08002B2CF9AE}" pid="3" name="AACG_Created">
    <vt:bool>true</vt:bool>
  </property>
  <property fmtid="{D5CDD505-2E9C-101B-9397-08002B2CF9AE}" pid="4" name="AACG_DescMarkings">
    <vt:lpwstr/>
  </property>
  <property fmtid="{D5CDD505-2E9C-101B-9397-08002B2CF9AE}" pid="5" name="AACG_AddMark">
    <vt:lpwstr/>
  </property>
  <property fmtid="{D5CDD505-2E9C-101B-9397-08002B2CF9AE}" pid="6" name="AACG_Header">
    <vt:lpwstr>UNCLASSIFIED</vt:lpwstr>
  </property>
  <property fmtid="{D5CDD505-2E9C-101B-9397-08002B2CF9AE}" pid="7" name="AACG_Footer">
    <vt:lpwstr>_x000d_UNCLASSIFIED</vt:lpwstr>
  </property>
  <property fmtid="{D5CDD505-2E9C-101B-9397-08002B2CF9AE}" pid="8" name="AACG_ClassBlock">
    <vt:lpwstr/>
  </property>
  <property fmtid="{D5CDD505-2E9C-101B-9397-08002B2CF9AE}" pid="9" name="AACG_ClassType">
    <vt:lpwstr>USClassificationMarking</vt:lpwstr>
  </property>
  <property fmtid="{D5CDD505-2E9C-101B-9397-08002B2CF9AE}" pid="10" name="AACG_DeclOnList">
    <vt:lpwstr/>
  </property>
  <property fmtid="{D5CDD505-2E9C-101B-9397-08002B2CF9AE}" pid="11" name="AACG_USAF_Derivatives">
    <vt:lpwstr/>
  </property>
  <property fmtid="{D5CDD505-2E9C-101B-9397-08002B2CF9AE}" pid="12" name="AACG_SCI_Other">
    <vt:lpwstr/>
  </property>
  <property fmtid="{D5CDD505-2E9C-101B-9397-08002B2CF9AE}" pid="13" name="AACG_Dissem_Other">
    <vt:lpwstr/>
  </property>
  <property fmtid="{D5CDD505-2E9C-101B-9397-08002B2CF9AE}" pid="14" name="PortionWaiver">
    <vt:lpwstr/>
  </property>
  <property fmtid="{D5CDD505-2E9C-101B-9397-08002B2CF9AE}" pid="15" name="AACG_OrconOriginator">
    <vt:lpwstr/>
  </property>
  <property fmtid="{D5CDD505-2E9C-101B-9397-08002B2CF9AE}" pid="16" name="AACG_OrconRecipients">
    <vt:lpwstr/>
  </property>
  <property fmtid="{D5CDD505-2E9C-101B-9397-08002B2CF9AE}" pid="17" name="AACG_SatWarningType">
    <vt:lpwstr/>
  </property>
  <property fmtid="{D5CDD505-2E9C-101B-9397-08002B2CF9AE}" pid="18" name="AACG_NatoWarningClassLevel">
    <vt:lpwstr/>
  </property>
  <property fmtid="{D5CDD505-2E9C-101B-9397-08002B2CF9AE}" pid="19" name="AACG_Version">
    <vt:lpwstr>202010</vt:lpwstr>
  </property>
  <property fmtid="{D5CDD505-2E9C-101B-9397-08002B2CF9AE}" pid="20" name="AACG_CustomClassXMLPart">
    <vt:lpwstr>{EF1E485B-F4DE-45DC-9392-63AEECCA0702}</vt:lpwstr>
  </property>
</Properties>
</file>

<file path=docProps/thumbnail.jpeg>
</file>